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rawing8.xml" ContentType="application/vnd.ms-office.drawingml.diagramDrawing+xml"/>
  <Default Extension="gif" ContentType="image/gif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7" r:id="rId1"/>
  </p:sldMasterIdLst>
  <p:notesMasterIdLst>
    <p:notesMasterId r:id="rId39"/>
  </p:notesMasterIdLst>
  <p:sldIdLst>
    <p:sldId id="520" r:id="rId2"/>
    <p:sldId id="521" r:id="rId3"/>
    <p:sldId id="522" r:id="rId4"/>
    <p:sldId id="523" r:id="rId5"/>
    <p:sldId id="524" r:id="rId6"/>
    <p:sldId id="525" r:id="rId7"/>
    <p:sldId id="526" r:id="rId8"/>
    <p:sldId id="527" r:id="rId9"/>
    <p:sldId id="528" r:id="rId10"/>
    <p:sldId id="576" r:id="rId11"/>
    <p:sldId id="529" r:id="rId12"/>
    <p:sldId id="533" r:id="rId13"/>
    <p:sldId id="582" r:id="rId14"/>
    <p:sldId id="588" r:id="rId15"/>
    <p:sldId id="589" r:id="rId16"/>
    <p:sldId id="583" r:id="rId17"/>
    <p:sldId id="584" r:id="rId18"/>
    <p:sldId id="592" r:id="rId19"/>
    <p:sldId id="585" r:id="rId20"/>
    <p:sldId id="581" r:id="rId21"/>
    <p:sldId id="605" r:id="rId22"/>
    <p:sldId id="607" r:id="rId23"/>
    <p:sldId id="594" r:id="rId24"/>
    <p:sldId id="595" r:id="rId25"/>
    <p:sldId id="596" r:id="rId26"/>
    <p:sldId id="597" r:id="rId27"/>
    <p:sldId id="606" r:id="rId28"/>
    <p:sldId id="598" r:id="rId29"/>
    <p:sldId id="602" r:id="rId30"/>
    <p:sldId id="599" r:id="rId31"/>
    <p:sldId id="600" r:id="rId32"/>
    <p:sldId id="578" r:id="rId33"/>
    <p:sldId id="604" r:id="rId34"/>
    <p:sldId id="593" r:id="rId35"/>
    <p:sldId id="601" r:id="rId36"/>
    <p:sldId id="603" r:id="rId37"/>
    <p:sldId id="566" r:id="rId3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5D"/>
    <a:srgbClr val="1F2263"/>
    <a:srgbClr val="22266C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gif"/></Relationships>
</file>

<file path=ppt/diagrams/_rels/data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0.jpeg"/></Relationships>
</file>

<file path=ppt/diagrams/_rels/data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2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7.gif"/></Relationships>
</file>

<file path=ppt/diagrams/_rels/drawing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0.jpeg"/></Relationships>
</file>

<file path=ppt/diagrams/_rels/drawing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53548-D8D2-4629-B6C6-D34B30F5CC07}" type="doc">
      <dgm:prSet loTypeId="urn:microsoft.com/office/officeart/2005/8/layout/arrow3" loCatId="relationship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4C2903-DEB7-486C-B1F8-3BF48AC03A6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بازده</a:t>
          </a:r>
          <a:endParaRPr lang="en-US" dirty="0">
            <a:cs typeface="B Titr" pitchFamily="2" charset="-78"/>
          </a:endParaRPr>
        </a:p>
      </dgm:t>
    </dgm:pt>
    <dgm:pt modelId="{8A8DC74F-9EC7-4088-AF3F-8C5B1C82F37E}" type="parTrans" cxnId="{F7EF308C-1638-4C84-8F49-E563CE958555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3F28E4C4-B552-4B73-AFF7-86B8663DCF62}" type="sibTrans" cxnId="{F7EF308C-1638-4C84-8F49-E563CE958555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6992A3A9-19BC-499A-9A59-E550146FA288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ریسک</a:t>
          </a:r>
          <a:endParaRPr lang="en-US" dirty="0">
            <a:cs typeface="B Titr" pitchFamily="2" charset="-78"/>
          </a:endParaRPr>
        </a:p>
      </dgm:t>
    </dgm:pt>
    <dgm:pt modelId="{E8B0BA98-B382-4302-B760-650C586932E5}" type="parTrans" cxnId="{190A0417-5FD5-4652-A71D-C2B2E6CCFFC0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2C3A1CE2-05E2-4A54-931A-2F95E102BA69}" type="sibTrans" cxnId="{190A0417-5FD5-4652-A71D-C2B2E6CCFFC0}">
      <dgm:prSet/>
      <dgm:spPr/>
      <dgm:t>
        <a:bodyPr/>
        <a:lstStyle/>
        <a:p>
          <a:endParaRPr lang="en-US">
            <a:cs typeface="B Titr" pitchFamily="2" charset="-78"/>
          </a:endParaRPr>
        </a:p>
      </dgm:t>
    </dgm:pt>
    <dgm:pt modelId="{206ADB8C-C460-42D8-9964-8FA226B0AF2E}" type="pres">
      <dgm:prSet presAssocID="{29953548-D8D2-4629-B6C6-D34B30F5CC0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A47D61-7F9D-4E84-B949-6A0269674C6F}" type="pres">
      <dgm:prSet presAssocID="{29953548-D8D2-4629-B6C6-D34B30F5CC07}" presName="divider" presStyleLbl="fgShp" presStyleIdx="0" presStyleCnt="1"/>
      <dgm:spPr/>
      <dgm:t>
        <a:bodyPr/>
        <a:lstStyle/>
        <a:p>
          <a:endParaRPr lang="en-US"/>
        </a:p>
      </dgm:t>
    </dgm:pt>
    <dgm:pt modelId="{776FEF4D-33D4-4DAF-AA98-23C169BE82C5}" type="pres">
      <dgm:prSet presAssocID="{A44C2903-DEB7-486C-B1F8-3BF48AC03A63}" presName="downArrow" presStyleLbl="node1" presStyleIdx="0" presStyleCnt="2"/>
      <dgm:spPr/>
      <dgm:t>
        <a:bodyPr/>
        <a:lstStyle/>
        <a:p>
          <a:endParaRPr lang="en-US"/>
        </a:p>
      </dgm:t>
    </dgm:pt>
    <dgm:pt modelId="{E4E72D9B-7A27-44E6-AFB7-483DF3B87323}" type="pres">
      <dgm:prSet presAssocID="{A44C2903-DEB7-486C-B1F8-3BF48AC03A6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D7D90-B0BC-4876-8184-2C051A09D47C}" type="pres">
      <dgm:prSet presAssocID="{6992A3A9-19BC-499A-9A59-E550146FA288}" presName="upArrow" presStyleLbl="node1" presStyleIdx="1" presStyleCnt="2"/>
      <dgm:spPr/>
      <dgm:t>
        <a:bodyPr/>
        <a:lstStyle/>
        <a:p>
          <a:endParaRPr lang="en-US"/>
        </a:p>
      </dgm:t>
    </dgm:pt>
    <dgm:pt modelId="{60FA7AC5-45A8-493E-81B9-5997B0C11ED9}" type="pres">
      <dgm:prSet presAssocID="{6992A3A9-19BC-499A-9A59-E550146FA288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0A0417-5FD5-4652-A71D-C2B2E6CCFFC0}" srcId="{29953548-D8D2-4629-B6C6-D34B30F5CC07}" destId="{6992A3A9-19BC-499A-9A59-E550146FA288}" srcOrd="1" destOrd="0" parTransId="{E8B0BA98-B382-4302-B760-650C586932E5}" sibTransId="{2C3A1CE2-05E2-4A54-931A-2F95E102BA69}"/>
    <dgm:cxn modelId="{381DB9AE-6A5B-436D-8A89-496E1C9DF70E}" type="presOf" srcId="{A44C2903-DEB7-486C-B1F8-3BF48AC03A63}" destId="{E4E72D9B-7A27-44E6-AFB7-483DF3B87323}" srcOrd="0" destOrd="0" presId="urn:microsoft.com/office/officeart/2005/8/layout/arrow3"/>
    <dgm:cxn modelId="{F7EF308C-1638-4C84-8F49-E563CE958555}" srcId="{29953548-D8D2-4629-B6C6-D34B30F5CC07}" destId="{A44C2903-DEB7-486C-B1F8-3BF48AC03A63}" srcOrd="0" destOrd="0" parTransId="{8A8DC74F-9EC7-4088-AF3F-8C5B1C82F37E}" sibTransId="{3F28E4C4-B552-4B73-AFF7-86B8663DCF62}"/>
    <dgm:cxn modelId="{F80DA10F-9046-4621-853A-08D85AC7B8CF}" type="presOf" srcId="{6992A3A9-19BC-499A-9A59-E550146FA288}" destId="{60FA7AC5-45A8-493E-81B9-5997B0C11ED9}" srcOrd="0" destOrd="0" presId="urn:microsoft.com/office/officeart/2005/8/layout/arrow3"/>
    <dgm:cxn modelId="{06D51CCB-0E3C-4788-9800-C9A6091166C4}" type="presOf" srcId="{29953548-D8D2-4629-B6C6-D34B30F5CC07}" destId="{206ADB8C-C460-42D8-9964-8FA226B0AF2E}" srcOrd="0" destOrd="0" presId="urn:microsoft.com/office/officeart/2005/8/layout/arrow3"/>
    <dgm:cxn modelId="{6A323752-E312-43EF-A66D-CC9D1C6CBBA5}" type="presParOf" srcId="{206ADB8C-C460-42D8-9964-8FA226B0AF2E}" destId="{FCA47D61-7F9D-4E84-B949-6A0269674C6F}" srcOrd="0" destOrd="0" presId="urn:microsoft.com/office/officeart/2005/8/layout/arrow3"/>
    <dgm:cxn modelId="{D27C816A-C9A6-44A2-93BD-43639597A8E7}" type="presParOf" srcId="{206ADB8C-C460-42D8-9964-8FA226B0AF2E}" destId="{776FEF4D-33D4-4DAF-AA98-23C169BE82C5}" srcOrd="1" destOrd="0" presId="urn:microsoft.com/office/officeart/2005/8/layout/arrow3"/>
    <dgm:cxn modelId="{D61BF610-58CB-4D47-B7E7-C1B0D050B5D6}" type="presParOf" srcId="{206ADB8C-C460-42D8-9964-8FA226B0AF2E}" destId="{E4E72D9B-7A27-44E6-AFB7-483DF3B87323}" srcOrd="2" destOrd="0" presId="urn:microsoft.com/office/officeart/2005/8/layout/arrow3"/>
    <dgm:cxn modelId="{C68314EA-5507-4C0A-91CC-23081B6E07B4}" type="presParOf" srcId="{206ADB8C-C460-42D8-9964-8FA226B0AF2E}" destId="{9C2D7D90-B0BC-4876-8184-2C051A09D47C}" srcOrd="3" destOrd="0" presId="urn:microsoft.com/office/officeart/2005/8/layout/arrow3"/>
    <dgm:cxn modelId="{022263D0-9075-43B7-93D6-50637E0BE17F}" type="presParOf" srcId="{206ADB8C-C460-42D8-9964-8FA226B0AF2E}" destId="{60FA7AC5-45A8-493E-81B9-5997B0C11ED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سنجۀ ریسک</a:t>
          </a:r>
          <a:endParaRPr lang="en-US" sz="30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صرف ریسک کل</a:t>
          </a:r>
          <a:endParaRPr lang="en-US" sz="3000" dirty="0"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 smtClean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C395DC35-4E2A-46CA-ADEE-2F4CFA82D4C2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F2D719-32E5-4783-A7A0-2DFA00D5821E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8031B700-AF57-4D52-9319-7613C7D4E29D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09B94C42-148B-4B27-9C3C-FCAEE6B74EB5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988CBC7E-B0E7-4C0B-A78B-62EC1C0DB377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2A306A5D-8AB7-4D53-94B5-315C250D9222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383AF0C-A3C6-4AB8-AA22-868AAE21AE50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0942E8D6-A91E-4E5D-8F02-A59D0E7F9D1B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CA448-DE29-4B0F-B86A-1708D9BA47A0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B7E032CF-1C18-43F2-A559-02A625F95823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E7398900-67EA-4D9D-9EE7-5B791D5A1E69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6F6B9129-2272-4112-82C1-351848FFBA8D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7886D9CC-5B69-4842-90FC-839808BC8DED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31C9CCF6-05BC-405B-8D95-F35EB37F891E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B13C303-0928-4594-9D2D-D1664D58A246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D27259-2244-4DA8-B5CB-F0D5D841E429}" type="presOf" srcId="{B5EAD478-90A1-456E-8B64-16A468AAE6DA}" destId="{6B13C303-0928-4594-9D2D-D1664D58A246}" srcOrd="0" destOrd="0" presId="urn:microsoft.com/office/officeart/2005/8/layout/hierarchy3"/>
    <dgm:cxn modelId="{894C8A24-33E5-4819-990E-2CB9AB9B5837}" type="presOf" srcId="{E3316C50-0039-4590-8654-C6C2B8D6CDCA}" destId="{988CBC7E-B0E7-4C0B-A78B-62EC1C0DB377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687B6F0D-01B2-4D8E-B69E-DFD2BF8D8BC1}" type="presOf" srcId="{BBD71D64-5083-4F4A-B63F-AE78A1A18880}" destId="{E7398900-67EA-4D9D-9EE7-5B791D5A1E69}" srcOrd="0" destOrd="0" presId="urn:microsoft.com/office/officeart/2005/8/layout/hierarchy3"/>
    <dgm:cxn modelId="{7EC34643-204B-4529-9DD7-988805E18B3E}" type="presOf" srcId="{0C126FEE-4EED-4BEB-A787-8B86B48AB402}" destId="{C395DC35-4E2A-46CA-ADEE-2F4CFA82D4C2}" srcOrd="0" destOrd="0" presId="urn:microsoft.com/office/officeart/2005/8/layout/hierarchy3"/>
    <dgm:cxn modelId="{CE5D17BA-AB89-4A35-AFD1-AF990252054E}" type="presOf" srcId="{99CA3B3E-C717-452A-B147-FAC2DF9FC8F9}" destId="{0942E8D6-A91E-4E5D-8F02-A59D0E7F9D1B}" srcOrd="0" destOrd="0" presId="urn:microsoft.com/office/officeart/2005/8/layout/hierarchy3"/>
    <dgm:cxn modelId="{B417BD08-65C3-48B4-A568-AB5606963155}" type="presOf" srcId="{E93A10D4-2A14-4B72-A34B-4747296FB9AD}" destId="{31C9CCF6-05BC-405B-8D95-F35EB37F891E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E79F8DAE-3B1E-40FE-953A-8F4B7954A570}" type="presOf" srcId="{F15B2990-C88B-4C3B-A49B-FE4BA22133D2}" destId="{2383AF0C-A3C6-4AB8-AA22-868AAE21AE50}" srcOrd="0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19EF654F-9892-4850-9F76-8455C320088E}" type="presOf" srcId="{E3316C50-0039-4590-8654-C6C2B8D6CDCA}" destId="{09B94C42-148B-4B27-9C3C-FCAEE6B74EB5}" srcOrd="0" destOrd="0" presId="urn:microsoft.com/office/officeart/2005/8/layout/hierarchy3"/>
    <dgm:cxn modelId="{6C6236C1-5C73-4B53-AD6E-DC446907FC6A}" type="presOf" srcId="{BBD71D64-5083-4F4A-B63F-AE78A1A18880}" destId="{6F6B9129-2272-4112-82C1-351848FFBA8D}" srcOrd="1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4C2AA63D-1612-425F-A3C9-E980CFAD708D}" type="presParOf" srcId="{C395DC35-4E2A-46CA-ADEE-2F4CFA82D4C2}" destId="{75F2D719-32E5-4783-A7A0-2DFA00D5821E}" srcOrd="0" destOrd="0" presId="urn:microsoft.com/office/officeart/2005/8/layout/hierarchy3"/>
    <dgm:cxn modelId="{7CFAAC09-C8E0-4B4E-AC74-165F602E3566}" type="presParOf" srcId="{75F2D719-32E5-4783-A7A0-2DFA00D5821E}" destId="{8031B700-AF57-4D52-9319-7613C7D4E29D}" srcOrd="0" destOrd="0" presId="urn:microsoft.com/office/officeart/2005/8/layout/hierarchy3"/>
    <dgm:cxn modelId="{2B847688-587D-4819-A362-174D3F71EDFD}" type="presParOf" srcId="{8031B700-AF57-4D52-9319-7613C7D4E29D}" destId="{09B94C42-148B-4B27-9C3C-FCAEE6B74EB5}" srcOrd="0" destOrd="0" presId="urn:microsoft.com/office/officeart/2005/8/layout/hierarchy3"/>
    <dgm:cxn modelId="{49381602-8069-4771-AEE3-A64DC808DA68}" type="presParOf" srcId="{8031B700-AF57-4D52-9319-7613C7D4E29D}" destId="{988CBC7E-B0E7-4C0B-A78B-62EC1C0DB377}" srcOrd="1" destOrd="0" presId="urn:microsoft.com/office/officeart/2005/8/layout/hierarchy3"/>
    <dgm:cxn modelId="{88A2BA89-285A-41B4-BA37-8FA110AB44C9}" type="presParOf" srcId="{75F2D719-32E5-4783-A7A0-2DFA00D5821E}" destId="{2A306A5D-8AB7-4D53-94B5-315C250D9222}" srcOrd="1" destOrd="0" presId="urn:microsoft.com/office/officeart/2005/8/layout/hierarchy3"/>
    <dgm:cxn modelId="{EE9D4ED5-CF5B-4ADE-B361-F1A1FA199A32}" type="presParOf" srcId="{2A306A5D-8AB7-4D53-94B5-315C250D9222}" destId="{2383AF0C-A3C6-4AB8-AA22-868AAE21AE50}" srcOrd="0" destOrd="0" presId="urn:microsoft.com/office/officeart/2005/8/layout/hierarchy3"/>
    <dgm:cxn modelId="{2A616006-60B6-491A-86D4-92FA82265CD6}" type="presParOf" srcId="{2A306A5D-8AB7-4D53-94B5-315C250D9222}" destId="{0942E8D6-A91E-4E5D-8F02-A59D0E7F9D1B}" srcOrd="1" destOrd="0" presId="urn:microsoft.com/office/officeart/2005/8/layout/hierarchy3"/>
    <dgm:cxn modelId="{70708756-C94C-4FA6-8694-54C340AEBDAD}" type="presParOf" srcId="{C395DC35-4E2A-46CA-ADEE-2F4CFA82D4C2}" destId="{B12CA448-DE29-4B0F-B86A-1708D9BA47A0}" srcOrd="1" destOrd="0" presId="urn:microsoft.com/office/officeart/2005/8/layout/hierarchy3"/>
    <dgm:cxn modelId="{AB80EAEC-B204-4323-993A-753E09B59696}" type="presParOf" srcId="{B12CA448-DE29-4B0F-B86A-1708D9BA47A0}" destId="{B7E032CF-1C18-43F2-A559-02A625F95823}" srcOrd="0" destOrd="0" presId="urn:microsoft.com/office/officeart/2005/8/layout/hierarchy3"/>
    <dgm:cxn modelId="{B5CA15CA-A27B-456E-A70B-94D8E6144ECE}" type="presParOf" srcId="{B7E032CF-1C18-43F2-A559-02A625F95823}" destId="{E7398900-67EA-4D9D-9EE7-5B791D5A1E69}" srcOrd="0" destOrd="0" presId="urn:microsoft.com/office/officeart/2005/8/layout/hierarchy3"/>
    <dgm:cxn modelId="{D3641450-9E36-4419-88E3-9C8655833270}" type="presParOf" srcId="{B7E032CF-1C18-43F2-A559-02A625F95823}" destId="{6F6B9129-2272-4112-82C1-351848FFBA8D}" srcOrd="1" destOrd="0" presId="urn:microsoft.com/office/officeart/2005/8/layout/hierarchy3"/>
    <dgm:cxn modelId="{E12244EE-1EE0-46B1-BB89-82005081AD77}" type="presParOf" srcId="{B12CA448-DE29-4B0F-B86A-1708D9BA47A0}" destId="{7886D9CC-5B69-4842-90FC-839808BC8DED}" srcOrd="1" destOrd="0" presId="urn:microsoft.com/office/officeart/2005/8/layout/hierarchy3"/>
    <dgm:cxn modelId="{887946DF-5736-4386-96A9-03F63F4ACB88}" type="presParOf" srcId="{7886D9CC-5B69-4842-90FC-839808BC8DED}" destId="{31C9CCF6-05BC-405B-8D95-F35EB37F891E}" srcOrd="0" destOrd="0" presId="urn:microsoft.com/office/officeart/2005/8/layout/hierarchy3"/>
    <dgm:cxn modelId="{3347F7AC-2A8B-425A-AE98-10BA0A5D87BA}" type="presParOf" srcId="{7886D9CC-5B69-4842-90FC-839808BC8DED}" destId="{6B13C303-0928-4594-9D2D-D1664D58A24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1E1E09-6086-40FD-AF73-6D9D9FDC1417}" type="doc">
      <dgm:prSet loTypeId="urn:microsoft.com/office/officeart/2005/8/layout/vList4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CAD1F92-E704-42B1-B458-740B82159F4F}">
      <dgm:prSet custT="1"/>
      <dgm:spPr/>
      <dgm:t>
        <a:bodyPr/>
        <a:lstStyle/>
        <a:p>
          <a:pPr algn="ctr" rtl="1"/>
          <a:r>
            <a:rPr lang="fa-IR" sz="2400" dirty="0" smtClean="0">
              <a:cs typeface="B Titr" pitchFamily="2" charset="-78"/>
            </a:rPr>
            <a:t>مدل تک‌عاملی (1963)</a:t>
          </a:r>
        </a:p>
        <a:p>
          <a:pPr algn="ctr" rtl="1"/>
          <a:endParaRPr lang="fa-IR" sz="2400" dirty="0" smtClean="0">
            <a:cs typeface="B Titr" pitchFamily="2" charset="-78"/>
          </a:endParaRPr>
        </a:p>
        <a:p>
          <a:pPr algn="ctr" rtl="1"/>
          <a:endParaRPr lang="fa-IR" sz="2400" dirty="0" smtClean="0">
            <a:cs typeface="B Titr" pitchFamily="2" charset="-78"/>
          </a:endParaRPr>
        </a:p>
        <a:p>
          <a:pPr algn="ctr" rtl="1"/>
          <a:r>
            <a:rPr lang="fa-IR" sz="2400" dirty="0" smtClean="0">
              <a:cs typeface="B Titr" pitchFamily="2" charset="-78"/>
            </a:rPr>
            <a:t>مدل قیمت‌گذاری دارایی‌های سرمایه‌ای (1964)</a:t>
          </a:r>
        </a:p>
        <a:p>
          <a:pPr algn="ctr" rtl="1"/>
          <a:endParaRPr lang="fa-IR" sz="2400" dirty="0" smtClean="0">
            <a:cs typeface="B Titr" pitchFamily="2" charset="-78"/>
          </a:endParaRPr>
        </a:p>
        <a:p>
          <a:pPr algn="ctr" rtl="1"/>
          <a:endParaRPr lang="fa-IR" sz="2400" dirty="0" smtClean="0">
            <a:cs typeface="B Titr" pitchFamily="2" charset="-78"/>
          </a:endParaRPr>
        </a:p>
      </dgm:t>
    </dgm:pt>
    <dgm:pt modelId="{5EE597B0-A289-4FB7-9DCC-FA57B0C083B4}" type="parTrans" cxnId="{01539B08-3439-4D5E-9E19-A217740CC7C9}">
      <dgm:prSet/>
      <dgm:spPr/>
      <dgm:t>
        <a:bodyPr/>
        <a:lstStyle/>
        <a:p>
          <a:endParaRPr lang="en-US"/>
        </a:p>
      </dgm:t>
    </dgm:pt>
    <dgm:pt modelId="{6531779F-8FE7-44D7-A22B-2FB69F2921B5}" type="sibTrans" cxnId="{01539B08-3439-4D5E-9E19-A217740CC7C9}">
      <dgm:prSet/>
      <dgm:spPr/>
      <dgm:t>
        <a:bodyPr/>
        <a:lstStyle/>
        <a:p>
          <a:endParaRPr lang="en-US"/>
        </a:p>
      </dgm:t>
    </dgm:pt>
    <dgm:pt modelId="{E0B28610-E220-4B09-B2A5-8CE042973121}" type="pres">
      <dgm:prSet presAssocID="{2A1E1E09-6086-40FD-AF73-6D9D9FDC14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8B97FF-BE45-4536-8BF9-C641222CBEB6}" type="pres">
      <dgm:prSet presAssocID="{BCAD1F92-E704-42B1-B458-740B82159F4F}" presName="comp" presStyleCnt="0"/>
      <dgm:spPr/>
    </dgm:pt>
    <dgm:pt modelId="{C9AEB805-64E3-48A5-A7AF-8AF0D25EF70A}" type="pres">
      <dgm:prSet presAssocID="{BCAD1F92-E704-42B1-B458-740B82159F4F}" presName="box" presStyleLbl="node1" presStyleIdx="0" presStyleCnt="1" custLinFactNeighborY="-4620"/>
      <dgm:spPr/>
      <dgm:t>
        <a:bodyPr/>
        <a:lstStyle/>
        <a:p>
          <a:endParaRPr lang="en-US"/>
        </a:p>
      </dgm:t>
    </dgm:pt>
    <dgm:pt modelId="{7AF91C2E-70ED-49BA-9477-031AFFA06F84}" type="pres">
      <dgm:prSet presAssocID="{BCAD1F92-E704-42B1-B458-740B82159F4F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0207A1C-8EBD-4CF7-B8FF-C15F350406BC}" type="pres">
      <dgm:prSet presAssocID="{BCAD1F92-E704-42B1-B458-740B82159F4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39B08-3439-4D5E-9E19-A217740CC7C9}" srcId="{2A1E1E09-6086-40FD-AF73-6D9D9FDC1417}" destId="{BCAD1F92-E704-42B1-B458-740B82159F4F}" srcOrd="0" destOrd="0" parTransId="{5EE597B0-A289-4FB7-9DCC-FA57B0C083B4}" sibTransId="{6531779F-8FE7-44D7-A22B-2FB69F2921B5}"/>
    <dgm:cxn modelId="{EAB0C7A2-CD34-4CF4-B79F-6DE81CACEC5C}" type="presOf" srcId="{2A1E1E09-6086-40FD-AF73-6D9D9FDC1417}" destId="{E0B28610-E220-4B09-B2A5-8CE042973121}" srcOrd="0" destOrd="0" presId="urn:microsoft.com/office/officeart/2005/8/layout/vList4"/>
    <dgm:cxn modelId="{AC0ABA31-7FC7-40C4-AF57-CE67ABDE8065}" type="presOf" srcId="{BCAD1F92-E704-42B1-B458-740B82159F4F}" destId="{C9AEB805-64E3-48A5-A7AF-8AF0D25EF70A}" srcOrd="0" destOrd="0" presId="urn:microsoft.com/office/officeart/2005/8/layout/vList4"/>
    <dgm:cxn modelId="{14F71805-0B0A-437A-BFE8-7DBD5E56D46F}" type="presOf" srcId="{BCAD1F92-E704-42B1-B458-740B82159F4F}" destId="{70207A1C-8EBD-4CF7-B8FF-C15F350406BC}" srcOrd="1" destOrd="0" presId="urn:microsoft.com/office/officeart/2005/8/layout/vList4"/>
    <dgm:cxn modelId="{E5B6A4D9-3BD6-45B7-85BD-3DCBEC30C885}" type="presParOf" srcId="{E0B28610-E220-4B09-B2A5-8CE042973121}" destId="{B98B97FF-BE45-4536-8BF9-C641222CBEB6}" srcOrd="0" destOrd="0" presId="urn:microsoft.com/office/officeart/2005/8/layout/vList4"/>
    <dgm:cxn modelId="{E2497E93-06D6-404C-9732-5F130C4F50B4}" type="presParOf" srcId="{B98B97FF-BE45-4536-8BF9-C641222CBEB6}" destId="{C9AEB805-64E3-48A5-A7AF-8AF0D25EF70A}" srcOrd="0" destOrd="0" presId="urn:microsoft.com/office/officeart/2005/8/layout/vList4"/>
    <dgm:cxn modelId="{95CC1BC2-7296-4537-93F0-C00F5A302620}" type="presParOf" srcId="{B98B97FF-BE45-4536-8BF9-C641222CBEB6}" destId="{7AF91C2E-70ED-49BA-9477-031AFFA06F84}" srcOrd="1" destOrd="0" presId="urn:microsoft.com/office/officeart/2005/8/layout/vList4"/>
    <dgm:cxn modelId="{C97E863B-2828-4FF1-9003-9C2127C4F60A}" type="presParOf" srcId="{B98B97FF-BE45-4536-8BF9-C641222CBEB6}" destId="{70207A1C-8EBD-4CF7-B8FF-C15F350406B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CCF2AF-F09C-4431-88AF-6EA967411756}" type="doc">
      <dgm:prSet loTypeId="urn:microsoft.com/office/officeart/2005/8/layout/chevron2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01480C-B239-4453-A09D-7BA07132B14A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خط</a:t>
          </a:r>
          <a:r>
            <a:rPr lang="fa-IR" sz="6200" dirty="0" smtClean="0"/>
            <a:t> </a:t>
          </a:r>
          <a:r>
            <a:rPr lang="fa-IR" sz="3200" dirty="0" smtClean="0">
              <a:cs typeface="B Titr" pitchFamily="2" charset="-78"/>
            </a:rPr>
            <a:t>بازار</a:t>
          </a:r>
          <a:r>
            <a:rPr lang="fa-IR" sz="6200" dirty="0" smtClean="0"/>
            <a:t> </a:t>
          </a:r>
          <a:r>
            <a:rPr lang="fa-IR" sz="3200" dirty="0" smtClean="0">
              <a:cs typeface="B Titr" pitchFamily="2" charset="-78"/>
            </a:rPr>
            <a:t>سهام</a:t>
          </a:r>
          <a:endParaRPr lang="en-US" sz="3200" dirty="0" smtClean="0">
            <a:cs typeface="B Titr" pitchFamily="2" charset="-78"/>
          </a:endParaRPr>
        </a:p>
      </dgm:t>
    </dgm:pt>
    <dgm:pt modelId="{DD9176DD-3523-4EA9-A3B5-D9D569F0856C}" type="parTrans" cxnId="{780B90DA-7DCC-4037-847B-BC4690233350}">
      <dgm:prSet/>
      <dgm:spPr/>
      <dgm:t>
        <a:bodyPr/>
        <a:lstStyle/>
        <a:p>
          <a:endParaRPr lang="en-US"/>
        </a:p>
      </dgm:t>
    </dgm:pt>
    <dgm:pt modelId="{2DE147EA-35BA-4BA4-8AE7-CFB43FCFABB7}" type="sibTrans" cxnId="{780B90DA-7DCC-4037-847B-BC4690233350}">
      <dgm:prSet/>
      <dgm:spPr/>
      <dgm:t>
        <a:bodyPr/>
        <a:lstStyle/>
        <a:p>
          <a:endParaRPr lang="en-US"/>
        </a:p>
      </dgm:t>
    </dgm:pt>
    <dgm:pt modelId="{6462B3C5-3CAA-48B5-BE30-9A0E15E6E10E}">
      <dgm:prSet/>
      <dgm:spPr/>
      <dgm:t>
        <a:bodyPr/>
        <a:lstStyle/>
        <a:p>
          <a:pPr rtl="1"/>
          <a:endParaRPr lang="en-US" dirty="0"/>
        </a:p>
      </dgm:t>
    </dgm:pt>
    <dgm:pt modelId="{899118FA-57CB-42CA-B179-3A0942E73F12}" type="parTrans" cxnId="{5C38FAC6-BC5B-4303-A862-049FCDABF499}">
      <dgm:prSet/>
      <dgm:spPr/>
      <dgm:t>
        <a:bodyPr/>
        <a:lstStyle/>
        <a:p>
          <a:endParaRPr lang="en-US"/>
        </a:p>
      </dgm:t>
    </dgm:pt>
    <dgm:pt modelId="{DA4D2B1F-91F9-4EA9-9733-20A1B1B028E3}" type="sibTrans" cxnId="{5C38FAC6-BC5B-4303-A862-049FCDABF499}">
      <dgm:prSet/>
      <dgm:spPr/>
      <dgm:t>
        <a:bodyPr/>
        <a:lstStyle/>
        <a:p>
          <a:endParaRPr lang="en-US"/>
        </a:p>
      </dgm:t>
    </dgm:pt>
    <dgm:pt modelId="{753CD779-A5CB-4EE7-9B9C-5EACB5E2A59E}" type="pres">
      <dgm:prSet presAssocID="{DECCF2AF-F09C-4431-88AF-6EA9674117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3D27-70A4-4E4E-AD07-D7B5973E1CD9}" type="pres">
      <dgm:prSet presAssocID="{AB01480C-B239-4453-A09D-7BA07132B14A}" presName="composite" presStyleCnt="0"/>
      <dgm:spPr/>
    </dgm:pt>
    <dgm:pt modelId="{809F029D-E550-4926-B5D6-7C7096F99239}" type="pres">
      <dgm:prSet presAssocID="{AB01480C-B239-4453-A09D-7BA07132B14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45225-49AC-44E3-B491-A801865122EF}" type="pres">
      <dgm:prSet presAssocID="{AB01480C-B239-4453-A09D-7BA07132B14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8CF4F7-8AD4-4B3A-8E3F-EB8C31EE07BF}" type="presOf" srcId="{DECCF2AF-F09C-4431-88AF-6EA967411756}" destId="{753CD779-A5CB-4EE7-9B9C-5EACB5E2A59E}" srcOrd="0" destOrd="0" presId="urn:microsoft.com/office/officeart/2005/8/layout/chevron2"/>
    <dgm:cxn modelId="{5C38FAC6-BC5B-4303-A862-049FCDABF499}" srcId="{AB01480C-B239-4453-A09D-7BA07132B14A}" destId="{6462B3C5-3CAA-48B5-BE30-9A0E15E6E10E}" srcOrd="0" destOrd="0" parTransId="{899118FA-57CB-42CA-B179-3A0942E73F12}" sibTransId="{DA4D2B1F-91F9-4EA9-9733-20A1B1B028E3}"/>
    <dgm:cxn modelId="{D2C80C8F-B6CD-410D-8992-40C5223C651C}" type="presOf" srcId="{6462B3C5-3CAA-48B5-BE30-9A0E15E6E10E}" destId="{89245225-49AC-44E3-B491-A801865122EF}" srcOrd="0" destOrd="0" presId="urn:microsoft.com/office/officeart/2005/8/layout/chevron2"/>
    <dgm:cxn modelId="{40054BFD-96B1-4429-8678-FF97C4B56872}" type="presOf" srcId="{AB01480C-B239-4453-A09D-7BA07132B14A}" destId="{809F029D-E550-4926-B5D6-7C7096F99239}" srcOrd="0" destOrd="0" presId="urn:microsoft.com/office/officeart/2005/8/layout/chevron2"/>
    <dgm:cxn modelId="{780B90DA-7DCC-4037-847B-BC4690233350}" srcId="{DECCF2AF-F09C-4431-88AF-6EA967411756}" destId="{AB01480C-B239-4453-A09D-7BA07132B14A}" srcOrd="0" destOrd="0" parTransId="{DD9176DD-3523-4EA9-A3B5-D9D569F0856C}" sibTransId="{2DE147EA-35BA-4BA4-8AE7-CFB43FCFABB7}"/>
    <dgm:cxn modelId="{CDD7A5D0-8275-49F4-9064-A40FC8571F62}" type="presParOf" srcId="{753CD779-A5CB-4EE7-9B9C-5EACB5E2A59E}" destId="{00053D27-70A4-4E4E-AD07-D7B5973E1CD9}" srcOrd="0" destOrd="0" presId="urn:microsoft.com/office/officeart/2005/8/layout/chevron2"/>
    <dgm:cxn modelId="{C5D84C06-5779-4D10-8DBB-8A6EB08215DD}" type="presParOf" srcId="{00053D27-70A4-4E4E-AD07-D7B5973E1CD9}" destId="{809F029D-E550-4926-B5D6-7C7096F99239}" srcOrd="0" destOrd="0" presId="urn:microsoft.com/office/officeart/2005/8/layout/chevron2"/>
    <dgm:cxn modelId="{FDE52139-89CA-4FF4-9201-4BEAC5AF04FF}" type="presParOf" srcId="{00053D27-70A4-4E4E-AD07-D7B5973E1CD9}" destId="{89245225-49AC-44E3-B491-A801865122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سنجۀ ریسک</a:t>
          </a:r>
          <a:endParaRPr lang="en-US" sz="28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صرف ریسک بازار</a:t>
          </a:r>
          <a:endParaRPr lang="en-US" sz="2800" dirty="0"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 smtClean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F8E52D0F-5738-4A43-B3AF-1A16D2C6828E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6F7E180-6042-4344-AB8E-5B250C9F0A3B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BE5DDE1B-857D-4B04-ACEC-239931C73DE6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F04A47B9-9CA7-483E-ABE1-458C9267605B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13AD36E9-1B81-439A-9F74-2BAB6286A0F6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57196679-28F1-471C-86CC-2AD894313E6E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36399839-D962-4CAE-8EC4-304542C65A4A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6F1E4527-D882-4A1A-BE60-93A0A0E273FF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05466-D3D9-4E6C-8D36-8E77425B09C4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5AF51A45-9493-438F-B0A8-A3F3C78F3F8B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7088D9B4-9E8B-44CD-82C2-3009EE0D266C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91DBD706-D66B-461B-909C-4EE5644671B7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4F978DA2-7067-4014-8820-C7A1E0C6E5AA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800C5D6A-AD0E-45F3-A5CB-61F3CF34607A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B72C8E55-8492-47A3-9F09-761ACD8557FC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1545C0-2E22-44F8-97D1-5D5F8255D513}" type="presOf" srcId="{BBD71D64-5083-4F4A-B63F-AE78A1A18880}" destId="{91DBD706-D66B-461B-909C-4EE5644671B7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5F52B995-8E50-4496-880A-D88BF123146E}" type="presOf" srcId="{B5EAD478-90A1-456E-8B64-16A468AAE6DA}" destId="{B72C8E55-8492-47A3-9F09-761ACD8557FC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822EBB0E-CEED-4F3E-A05D-06E647E45B0D}" type="presOf" srcId="{99CA3B3E-C717-452A-B147-FAC2DF9FC8F9}" destId="{6F1E4527-D882-4A1A-BE60-93A0A0E273FF}" srcOrd="0" destOrd="0" presId="urn:microsoft.com/office/officeart/2005/8/layout/hierarchy3"/>
    <dgm:cxn modelId="{DF6B6024-491F-4106-BFA1-7FFFDD497C14}" type="presOf" srcId="{F15B2990-C88B-4C3B-A49B-FE4BA22133D2}" destId="{36399839-D962-4CAE-8EC4-304542C65A4A}" srcOrd="0" destOrd="0" presId="urn:microsoft.com/office/officeart/2005/8/layout/hierarchy3"/>
    <dgm:cxn modelId="{FA581B92-C37F-4EB8-8514-5BB9A7BA4C50}" type="presOf" srcId="{E93A10D4-2A14-4B72-A34B-4747296FB9AD}" destId="{800C5D6A-AD0E-45F3-A5CB-61F3CF34607A}" srcOrd="0" destOrd="0" presId="urn:microsoft.com/office/officeart/2005/8/layout/hierarchy3"/>
    <dgm:cxn modelId="{CB3C8247-7D43-4E9D-A61B-AE46C2D153D4}" type="presOf" srcId="{E3316C50-0039-4590-8654-C6C2B8D6CDCA}" destId="{13AD36E9-1B81-439A-9F74-2BAB6286A0F6}" srcOrd="1" destOrd="0" presId="urn:microsoft.com/office/officeart/2005/8/layout/hierarchy3"/>
    <dgm:cxn modelId="{EC303883-5B99-4F93-B306-2EC649518C77}" type="presOf" srcId="{BBD71D64-5083-4F4A-B63F-AE78A1A18880}" destId="{7088D9B4-9E8B-44CD-82C2-3009EE0D266C}" srcOrd="0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2FB75220-0736-4AB2-A5E8-6D9ED1BB78B9}" type="presOf" srcId="{E3316C50-0039-4590-8654-C6C2B8D6CDCA}" destId="{F04A47B9-9CA7-483E-ABE1-458C9267605B}" srcOrd="0" destOrd="0" presId="urn:microsoft.com/office/officeart/2005/8/layout/hierarchy3"/>
    <dgm:cxn modelId="{860D858F-82E4-422C-9799-EA9F5D7B6C0E}" type="presOf" srcId="{0C126FEE-4EED-4BEB-A787-8B86B48AB402}" destId="{F8E52D0F-5738-4A43-B3AF-1A16D2C6828E}" srcOrd="0" destOrd="0" presId="urn:microsoft.com/office/officeart/2005/8/layout/hierarchy3"/>
    <dgm:cxn modelId="{104136EF-20E0-471E-A415-3394920AB9D6}" type="presParOf" srcId="{F8E52D0F-5738-4A43-B3AF-1A16D2C6828E}" destId="{16F7E180-6042-4344-AB8E-5B250C9F0A3B}" srcOrd="0" destOrd="0" presId="urn:microsoft.com/office/officeart/2005/8/layout/hierarchy3"/>
    <dgm:cxn modelId="{7DE14B19-477B-4E2B-BB78-1EE3DD9E9333}" type="presParOf" srcId="{16F7E180-6042-4344-AB8E-5B250C9F0A3B}" destId="{BE5DDE1B-857D-4B04-ACEC-239931C73DE6}" srcOrd="0" destOrd="0" presId="urn:microsoft.com/office/officeart/2005/8/layout/hierarchy3"/>
    <dgm:cxn modelId="{5E7B4A2F-66CC-4AB4-BA63-B2C7FB1A79E3}" type="presParOf" srcId="{BE5DDE1B-857D-4B04-ACEC-239931C73DE6}" destId="{F04A47B9-9CA7-483E-ABE1-458C9267605B}" srcOrd="0" destOrd="0" presId="urn:microsoft.com/office/officeart/2005/8/layout/hierarchy3"/>
    <dgm:cxn modelId="{37B35B7D-C3CB-4A21-AD20-BF17C99A79D3}" type="presParOf" srcId="{BE5DDE1B-857D-4B04-ACEC-239931C73DE6}" destId="{13AD36E9-1B81-439A-9F74-2BAB6286A0F6}" srcOrd="1" destOrd="0" presId="urn:microsoft.com/office/officeart/2005/8/layout/hierarchy3"/>
    <dgm:cxn modelId="{3992E30C-838F-416D-929A-D3172A4299F5}" type="presParOf" srcId="{16F7E180-6042-4344-AB8E-5B250C9F0A3B}" destId="{57196679-28F1-471C-86CC-2AD894313E6E}" srcOrd="1" destOrd="0" presId="urn:microsoft.com/office/officeart/2005/8/layout/hierarchy3"/>
    <dgm:cxn modelId="{F8591BDE-7A79-4D40-87CA-7B13EDA7B13E}" type="presParOf" srcId="{57196679-28F1-471C-86CC-2AD894313E6E}" destId="{36399839-D962-4CAE-8EC4-304542C65A4A}" srcOrd="0" destOrd="0" presId="urn:microsoft.com/office/officeart/2005/8/layout/hierarchy3"/>
    <dgm:cxn modelId="{35914D98-BA70-4876-94B9-5C97516DC104}" type="presParOf" srcId="{57196679-28F1-471C-86CC-2AD894313E6E}" destId="{6F1E4527-D882-4A1A-BE60-93A0A0E273FF}" srcOrd="1" destOrd="0" presId="urn:microsoft.com/office/officeart/2005/8/layout/hierarchy3"/>
    <dgm:cxn modelId="{3F81BD7E-D8B5-40A2-A185-759C756D83DC}" type="presParOf" srcId="{F8E52D0F-5738-4A43-B3AF-1A16D2C6828E}" destId="{48A05466-D3D9-4E6C-8D36-8E77425B09C4}" srcOrd="1" destOrd="0" presId="urn:microsoft.com/office/officeart/2005/8/layout/hierarchy3"/>
    <dgm:cxn modelId="{EB43BBFD-8E64-4890-9D8A-6F0744D061E3}" type="presParOf" srcId="{48A05466-D3D9-4E6C-8D36-8E77425B09C4}" destId="{5AF51A45-9493-438F-B0A8-A3F3C78F3F8B}" srcOrd="0" destOrd="0" presId="urn:microsoft.com/office/officeart/2005/8/layout/hierarchy3"/>
    <dgm:cxn modelId="{B5EAA5E3-CDEA-46A0-B1F1-19F57AD8A6E4}" type="presParOf" srcId="{5AF51A45-9493-438F-B0A8-A3F3C78F3F8B}" destId="{7088D9B4-9E8B-44CD-82C2-3009EE0D266C}" srcOrd="0" destOrd="0" presId="urn:microsoft.com/office/officeart/2005/8/layout/hierarchy3"/>
    <dgm:cxn modelId="{1CE253CF-E341-4822-A5A1-BF24BECFB72F}" type="presParOf" srcId="{5AF51A45-9493-438F-B0A8-A3F3C78F3F8B}" destId="{91DBD706-D66B-461B-909C-4EE5644671B7}" srcOrd="1" destOrd="0" presId="urn:microsoft.com/office/officeart/2005/8/layout/hierarchy3"/>
    <dgm:cxn modelId="{A402605E-0DCA-4C15-9F10-CD8FC81B5D57}" type="presParOf" srcId="{48A05466-D3D9-4E6C-8D36-8E77425B09C4}" destId="{4F978DA2-7067-4014-8820-C7A1E0C6E5AA}" srcOrd="1" destOrd="0" presId="urn:microsoft.com/office/officeart/2005/8/layout/hierarchy3"/>
    <dgm:cxn modelId="{633D3F7D-54B9-4589-8A19-E1ED743F6EAF}" type="presParOf" srcId="{4F978DA2-7067-4014-8820-C7A1E0C6E5AA}" destId="{800C5D6A-AD0E-45F3-A5CB-61F3CF34607A}" srcOrd="0" destOrd="0" presId="urn:microsoft.com/office/officeart/2005/8/layout/hierarchy3"/>
    <dgm:cxn modelId="{25996B8A-2A03-4B18-9CCB-E4C619DB1763}" type="presParOf" srcId="{4F978DA2-7067-4014-8820-C7A1E0C6E5AA}" destId="{B72C8E55-8492-47A3-9F09-761ACD8557F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22530A0-F1D3-4ACC-AC95-0AB36A01BD98}" type="doc">
      <dgm:prSet loTypeId="urn:microsoft.com/office/officeart/2005/8/layout/vList4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82DFFEC-38EC-41CC-8A9C-9A4D94572D7E}">
      <dgm:prSet custT="1"/>
      <dgm:spPr/>
      <dgm:t>
        <a:bodyPr/>
        <a:lstStyle/>
        <a:p>
          <a:pPr algn="ctr" rtl="1">
            <a:lnSpc>
              <a:spcPct val="90000"/>
            </a:lnSpc>
          </a:pPr>
          <a:r>
            <a:rPr lang="fa-IR" sz="3200" dirty="0" smtClean="0">
              <a:cs typeface="B Titr" pitchFamily="2" charset="-78"/>
            </a:rPr>
            <a:t>                       نظریۀ ساختار سرمایه</a:t>
          </a:r>
        </a:p>
        <a:p>
          <a:pPr algn="ctr" rtl="1">
            <a:lnSpc>
              <a:spcPct val="90000"/>
            </a:lnSpc>
          </a:pPr>
          <a:r>
            <a:rPr lang="fa-IR" sz="3200" dirty="0" smtClean="0">
              <a:cs typeface="B Titr" pitchFamily="2" charset="-78"/>
            </a:rPr>
            <a:t>                     (1958)</a:t>
          </a:r>
        </a:p>
        <a:p>
          <a:pPr algn="l" rtl="1">
            <a:lnSpc>
              <a:spcPct val="90000"/>
            </a:lnSpc>
          </a:pPr>
          <a:endParaRPr lang="fa-IR" sz="3200" dirty="0" smtClean="0">
            <a:cs typeface="B Titr" pitchFamily="2" charset="-78"/>
          </a:endParaRPr>
        </a:p>
      </dgm:t>
    </dgm:pt>
    <dgm:pt modelId="{EC8649E9-5F64-407B-BCC0-43E805A0FFD5}" type="parTrans" cxnId="{0E7FD833-9C3B-4D22-A872-92D4E31EBD92}">
      <dgm:prSet/>
      <dgm:spPr/>
      <dgm:t>
        <a:bodyPr/>
        <a:lstStyle/>
        <a:p>
          <a:endParaRPr lang="en-US"/>
        </a:p>
      </dgm:t>
    </dgm:pt>
    <dgm:pt modelId="{106EABB7-1666-4D44-81B1-430619B8D3BF}" type="sibTrans" cxnId="{0E7FD833-9C3B-4D22-A872-92D4E31EBD92}">
      <dgm:prSet/>
      <dgm:spPr/>
      <dgm:t>
        <a:bodyPr/>
        <a:lstStyle/>
        <a:p>
          <a:endParaRPr lang="en-US"/>
        </a:p>
      </dgm:t>
    </dgm:pt>
    <dgm:pt modelId="{C549D148-94B3-4946-A6B8-3860F7F37481}">
      <dgm:prSet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fa-IR" sz="2800" dirty="0" smtClean="0">
              <a:latin typeface="ذb zar"/>
              <a:cs typeface="B Titr" pitchFamily="2" charset="-78"/>
            </a:rPr>
            <a:t>نظریۀ دوم: </a:t>
          </a:r>
          <a:r>
            <a:rPr lang="fa-IR" sz="3200" dirty="0" smtClean="0">
              <a:latin typeface="ذb zar"/>
              <a:cs typeface="B Zar" pitchFamily="2" charset="-78"/>
            </a:rPr>
            <a:t>با فرض وجود </a:t>
          </a:r>
          <a:r>
            <a:rPr lang="fa-IR" sz="3200" dirty="0" smtClean="0">
              <a:cs typeface="B Zar" pitchFamily="2" charset="-78"/>
            </a:rPr>
            <a:t>مالیات</a:t>
          </a:r>
          <a:endParaRPr lang="en-US" sz="3200" dirty="0">
            <a:latin typeface="ذb zar"/>
            <a:cs typeface="B Zar" pitchFamily="2" charset="-78"/>
          </a:endParaRPr>
        </a:p>
      </dgm:t>
    </dgm:pt>
    <dgm:pt modelId="{91AEF207-33AE-4FE5-8C49-55EE3C06345A}" type="parTrans" cxnId="{D15C3B37-2FAC-4154-A2A8-11BBFED2F650}">
      <dgm:prSet/>
      <dgm:spPr/>
      <dgm:t>
        <a:bodyPr/>
        <a:lstStyle/>
        <a:p>
          <a:endParaRPr lang="en-US"/>
        </a:p>
      </dgm:t>
    </dgm:pt>
    <dgm:pt modelId="{F0A698C1-9E23-45B6-961A-723F5C9B401E}" type="sibTrans" cxnId="{D15C3B37-2FAC-4154-A2A8-11BBFED2F650}">
      <dgm:prSet/>
      <dgm:spPr/>
      <dgm:t>
        <a:bodyPr/>
        <a:lstStyle/>
        <a:p>
          <a:endParaRPr lang="en-US"/>
        </a:p>
      </dgm:t>
    </dgm:pt>
    <dgm:pt modelId="{644D05E7-4B64-42D9-817F-A456077DAABD}">
      <dgm:prSet custT="1"/>
      <dgm:spPr/>
      <dgm:t>
        <a:bodyPr/>
        <a:lstStyle/>
        <a:p>
          <a:pPr algn="r" rtl="1">
            <a:lnSpc>
              <a:spcPct val="100000"/>
            </a:lnSpc>
          </a:pPr>
          <a:r>
            <a:rPr lang="fa-IR" sz="2800" dirty="0" smtClean="0">
              <a:latin typeface="ذb zar"/>
              <a:cs typeface="B Titr" pitchFamily="2" charset="-78"/>
            </a:rPr>
            <a:t>نظریۀ اول: </a:t>
          </a:r>
          <a:r>
            <a:rPr lang="fa-IR" sz="3200" dirty="0" smtClean="0">
              <a:latin typeface="ذb zar"/>
              <a:cs typeface="B Zar" pitchFamily="2" charset="-78"/>
            </a:rPr>
            <a:t>با فرض </a:t>
          </a:r>
          <a:r>
            <a:rPr lang="fa-IR" sz="3200" dirty="0" smtClean="0">
              <a:cs typeface="B Zar" pitchFamily="2" charset="-78"/>
            </a:rPr>
            <a:t>عدم‌وجود مالیات</a:t>
          </a:r>
          <a:endParaRPr lang="en-US" sz="3200" dirty="0">
            <a:latin typeface="ذb zar"/>
            <a:cs typeface="B Zar" pitchFamily="2" charset="-78"/>
          </a:endParaRPr>
        </a:p>
      </dgm:t>
    </dgm:pt>
    <dgm:pt modelId="{B748EFF7-3CAA-43E9-82C3-570930908733}" type="parTrans" cxnId="{AE8004D6-DFB1-4D63-9FC8-CF77F883B6EA}">
      <dgm:prSet/>
      <dgm:spPr/>
      <dgm:t>
        <a:bodyPr/>
        <a:lstStyle/>
        <a:p>
          <a:endParaRPr lang="en-US"/>
        </a:p>
      </dgm:t>
    </dgm:pt>
    <dgm:pt modelId="{B2889853-80A2-4D08-8F40-F64BC43D3624}" type="sibTrans" cxnId="{AE8004D6-DFB1-4D63-9FC8-CF77F883B6EA}">
      <dgm:prSet/>
      <dgm:spPr/>
      <dgm:t>
        <a:bodyPr/>
        <a:lstStyle/>
        <a:p>
          <a:endParaRPr lang="en-US"/>
        </a:p>
      </dgm:t>
    </dgm:pt>
    <dgm:pt modelId="{957FAA8D-2C81-4AB5-911E-A1B0B0750680}" type="pres">
      <dgm:prSet presAssocID="{522530A0-F1D3-4ACC-AC95-0AB36A01BD9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2B5268-EC6C-4919-86FA-C2BFDF006BD8}" type="pres">
      <dgm:prSet presAssocID="{182DFFEC-38EC-41CC-8A9C-9A4D94572D7E}" presName="comp" presStyleCnt="0"/>
      <dgm:spPr/>
      <dgm:t>
        <a:bodyPr/>
        <a:lstStyle/>
        <a:p>
          <a:endParaRPr lang="en-US"/>
        </a:p>
      </dgm:t>
    </dgm:pt>
    <dgm:pt modelId="{F11E93E5-8458-489F-813E-2F9EFB8FD6EC}" type="pres">
      <dgm:prSet presAssocID="{182DFFEC-38EC-41CC-8A9C-9A4D94572D7E}" presName="box" presStyleLbl="node1" presStyleIdx="0" presStyleCnt="1"/>
      <dgm:spPr/>
      <dgm:t>
        <a:bodyPr/>
        <a:lstStyle/>
        <a:p>
          <a:endParaRPr lang="en-US"/>
        </a:p>
      </dgm:t>
    </dgm:pt>
    <dgm:pt modelId="{D98BE49F-4CAB-4045-A1C5-075260D870EE}" type="pres">
      <dgm:prSet presAssocID="{182DFFEC-38EC-41CC-8A9C-9A4D94572D7E}" presName="img" presStyleLbl="fgImgPlace1" presStyleIdx="0" presStyleCnt="1" custScaleX="126838" custScaleY="65475" custLinFactNeighborY="-256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CD1E608-E0E6-4274-BF58-F4C57FC64D32}" type="pres">
      <dgm:prSet presAssocID="{182DFFEC-38EC-41CC-8A9C-9A4D94572D7E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8004D6-DFB1-4D63-9FC8-CF77F883B6EA}" srcId="{182DFFEC-38EC-41CC-8A9C-9A4D94572D7E}" destId="{644D05E7-4B64-42D9-817F-A456077DAABD}" srcOrd="0" destOrd="0" parTransId="{B748EFF7-3CAA-43E9-82C3-570930908733}" sibTransId="{B2889853-80A2-4D08-8F40-F64BC43D3624}"/>
    <dgm:cxn modelId="{5C775A88-5F9F-4F66-8839-C7D712E00CE0}" type="presOf" srcId="{644D05E7-4B64-42D9-817F-A456077DAABD}" destId="{ECD1E608-E0E6-4274-BF58-F4C57FC64D32}" srcOrd="1" destOrd="1" presId="urn:microsoft.com/office/officeart/2005/8/layout/vList4"/>
    <dgm:cxn modelId="{D15C3B37-2FAC-4154-A2A8-11BBFED2F650}" srcId="{182DFFEC-38EC-41CC-8A9C-9A4D94572D7E}" destId="{C549D148-94B3-4946-A6B8-3860F7F37481}" srcOrd="1" destOrd="0" parTransId="{91AEF207-33AE-4FE5-8C49-55EE3C06345A}" sibTransId="{F0A698C1-9E23-45B6-961A-723F5C9B401E}"/>
    <dgm:cxn modelId="{115509E8-206B-440C-B10F-C1540DD437A0}" type="presOf" srcId="{C549D148-94B3-4946-A6B8-3860F7F37481}" destId="{F11E93E5-8458-489F-813E-2F9EFB8FD6EC}" srcOrd="0" destOrd="2" presId="urn:microsoft.com/office/officeart/2005/8/layout/vList4"/>
    <dgm:cxn modelId="{9C55DF8A-531A-467D-9105-E2C3AA5D49EB}" type="presOf" srcId="{522530A0-F1D3-4ACC-AC95-0AB36A01BD98}" destId="{957FAA8D-2C81-4AB5-911E-A1B0B0750680}" srcOrd="0" destOrd="0" presId="urn:microsoft.com/office/officeart/2005/8/layout/vList4"/>
    <dgm:cxn modelId="{0E7FD833-9C3B-4D22-A872-92D4E31EBD92}" srcId="{522530A0-F1D3-4ACC-AC95-0AB36A01BD98}" destId="{182DFFEC-38EC-41CC-8A9C-9A4D94572D7E}" srcOrd="0" destOrd="0" parTransId="{EC8649E9-5F64-407B-BCC0-43E805A0FFD5}" sibTransId="{106EABB7-1666-4D44-81B1-430619B8D3BF}"/>
    <dgm:cxn modelId="{BC2F48D2-77A8-4365-9718-F9AE9E40C537}" type="presOf" srcId="{644D05E7-4B64-42D9-817F-A456077DAABD}" destId="{F11E93E5-8458-489F-813E-2F9EFB8FD6EC}" srcOrd="0" destOrd="1" presId="urn:microsoft.com/office/officeart/2005/8/layout/vList4"/>
    <dgm:cxn modelId="{0889E11E-C8B7-4090-A13B-539F6C1F189B}" type="presOf" srcId="{182DFFEC-38EC-41CC-8A9C-9A4D94572D7E}" destId="{F11E93E5-8458-489F-813E-2F9EFB8FD6EC}" srcOrd="0" destOrd="0" presId="urn:microsoft.com/office/officeart/2005/8/layout/vList4"/>
    <dgm:cxn modelId="{36970EC2-4C3E-40BC-8FDB-B03D180154F6}" type="presOf" srcId="{182DFFEC-38EC-41CC-8A9C-9A4D94572D7E}" destId="{ECD1E608-E0E6-4274-BF58-F4C57FC64D32}" srcOrd="1" destOrd="0" presId="urn:microsoft.com/office/officeart/2005/8/layout/vList4"/>
    <dgm:cxn modelId="{30E92AA0-437B-4857-A704-6072CFCF42A2}" type="presOf" srcId="{C549D148-94B3-4946-A6B8-3860F7F37481}" destId="{ECD1E608-E0E6-4274-BF58-F4C57FC64D32}" srcOrd="1" destOrd="2" presId="urn:microsoft.com/office/officeart/2005/8/layout/vList4"/>
    <dgm:cxn modelId="{88EAA872-1EE5-4F42-A37E-B136E42996AE}" type="presParOf" srcId="{957FAA8D-2C81-4AB5-911E-A1B0B0750680}" destId="{102B5268-EC6C-4919-86FA-C2BFDF006BD8}" srcOrd="0" destOrd="0" presId="urn:microsoft.com/office/officeart/2005/8/layout/vList4"/>
    <dgm:cxn modelId="{7F7D6E46-02B1-4F19-AFF2-8074593C585B}" type="presParOf" srcId="{102B5268-EC6C-4919-86FA-C2BFDF006BD8}" destId="{F11E93E5-8458-489F-813E-2F9EFB8FD6EC}" srcOrd="0" destOrd="0" presId="urn:microsoft.com/office/officeart/2005/8/layout/vList4"/>
    <dgm:cxn modelId="{EB44FFC5-A04D-4348-8E59-13CCC6BBFDF7}" type="presParOf" srcId="{102B5268-EC6C-4919-86FA-C2BFDF006BD8}" destId="{D98BE49F-4CAB-4045-A1C5-075260D870EE}" srcOrd="1" destOrd="0" presId="urn:microsoft.com/office/officeart/2005/8/layout/vList4"/>
    <dgm:cxn modelId="{BB04E03F-BB2E-4AEE-8053-859D121F67E1}" type="presParOf" srcId="{102B5268-EC6C-4919-86FA-C2BFDF006BD8}" destId="{ECD1E608-E0E6-4274-BF58-F4C57FC64D3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3B53B94-D1D9-475F-8C76-5AA7B92C3F66}" type="doc">
      <dgm:prSet loTypeId="urn:microsoft.com/office/officeart/2005/8/layout/hList1" loCatId="list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7F3281CA-FFC3-4439-B7F0-170EEA680FB3}">
      <dgm:prSet custT="1"/>
      <dgm:spPr/>
      <dgm:t>
        <a:bodyPr/>
        <a:lstStyle/>
        <a:p>
          <a:pPr algn="ctr" rtl="1"/>
          <a:r>
            <a:rPr lang="fa-IR" sz="4000" dirty="0" smtClean="0">
              <a:cs typeface="B Titr" pitchFamily="2" charset="-78"/>
            </a:rPr>
            <a:t>مفروضات:</a:t>
          </a:r>
          <a:endParaRPr lang="en-US" sz="4000" dirty="0">
            <a:cs typeface="B Titr" pitchFamily="2" charset="-78"/>
          </a:endParaRPr>
        </a:p>
      </dgm:t>
    </dgm:pt>
    <dgm:pt modelId="{9D878068-4478-42C7-81D8-F2B6946E1E21}" type="parTrans" cxnId="{7588850D-340F-4DAA-80F8-EDF05DA1B3FC}">
      <dgm:prSet/>
      <dgm:spPr/>
      <dgm:t>
        <a:bodyPr/>
        <a:lstStyle/>
        <a:p>
          <a:pPr algn="justLow"/>
          <a:endParaRPr lang="en-US"/>
        </a:p>
      </dgm:t>
    </dgm:pt>
    <dgm:pt modelId="{2FE1F538-90B1-46D4-B17B-0A92BCF76D24}" type="sibTrans" cxnId="{7588850D-340F-4DAA-80F8-EDF05DA1B3FC}">
      <dgm:prSet/>
      <dgm:spPr/>
      <dgm:t>
        <a:bodyPr/>
        <a:lstStyle/>
        <a:p>
          <a:pPr algn="justLow"/>
          <a:endParaRPr lang="en-US"/>
        </a:p>
      </dgm:t>
    </dgm:pt>
    <dgm:pt modelId="{6DDC8E22-87CE-4D4C-9FA9-7DBB619A75F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شرکت‌ها را می توان بر اساس ریسک تجاری به گروه‌های همگن دسته‌بندی نمود؛</a:t>
          </a:r>
          <a:endParaRPr lang="en-US" dirty="0">
            <a:cs typeface="B Zar" pitchFamily="2" charset="-78"/>
          </a:endParaRPr>
        </a:p>
      </dgm:t>
    </dgm:pt>
    <dgm:pt modelId="{EB471D69-9C9C-4BA9-85DD-BBDFEA3EA4FC}" type="parTrans" cxnId="{E86590F9-B26C-4F3A-B5E9-757BC12B4832}">
      <dgm:prSet/>
      <dgm:spPr/>
      <dgm:t>
        <a:bodyPr/>
        <a:lstStyle/>
        <a:p>
          <a:pPr algn="justLow"/>
          <a:endParaRPr lang="en-US"/>
        </a:p>
      </dgm:t>
    </dgm:pt>
    <dgm:pt modelId="{5FD7BD1D-2BE4-4FAB-88D9-244630D7E68F}" type="sibTrans" cxnId="{E86590F9-B26C-4F3A-B5E9-757BC12B4832}">
      <dgm:prSet/>
      <dgm:spPr/>
      <dgm:t>
        <a:bodyPr/>
        <a:lstStyle/>
        <a:p>
          <a:pPr algn="justLow"/>
          <a:endParaRPr lang="en-US"/>
        </a:p>
      </dgm:t>
    </dgm:pt>
    <dgm:pt modelId="{F9D4EDF0-D60A-4F2F-8E4A-837A1F3EB98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انتظار سهامداران از سودآوری آتی شرکت یکسان است؛</a:t>
          </a:r>
          <a:endParaRPr lang="en-US" dirty="0">
            <a:cs typeface="B Zar" pitchFamily="2" charset="-78"/>
          </a:endParaRPr>
        </a:p>
      </dgm:t>
    </dgm:pt>
    <dgm:pt modelId="{53F67F31-419F-4B35-92BF-E267B15AB217}" type="parTrans" cxnId="{FC43492F-900D-43B7-ACD5-0DAE4923DBA5}">
      <dgm:prSet/>
      <dgm:spPr/>
      <dgm:t>
        <a:bodyPr/>
        <a:lstStyle/>
        <a:p>
          <a:pPr algn="justLow"/>
          <a:endParaRPr lang="en-US"/>
        </a:p>
      </dgm:t>
    </dgm:pt>
    <dgm:pt modelId="{DADD657E-A8C5-4619-8017-BEE0E96AF94B}" type="sibTrans" cxnId="{FC43492F-900D-43B7-ACD5-0DAE4923DBA5}">
      <dgm:prSet/>
      <dgm:spPr/>
      <dgm:t>
        <a:bodyPr/>
        <a:lstStyle/>
        <a:p>
          <a:pPr algn="justLow"/>
          <a:endParaRPr lang="en-US"/>
        </a:p>
      </dgm:t>
    </dgm:pt>
    <dgm:pt modelId="{46D5BC3C-B428-4C08-BF01-79BE7DFEC83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بازار کارایی کامل دارد (به تبع هزینۀ مبادلات صفر است)؛</a:t>
          </a:r>
          <a:endParaRPr lang="en-US" dirty="0">
            <a:cs typeface="B Zar" pitchFamily="2" charset="-78"/>
          </a:endParaRPr>
        </a:p>
      </dgm:t>
    </dgm:pt>
    <dgm:pt modelId="{C0D27E0E-6155-4B6C-B177-08B479CC45F6}" type="parTrans" cxnId="{FF70D68A-BE81-4246-B2BF-8AC8379817EA}">
      <dgm:prSet/>
      <dgm:spPr/>
      <dgm:t>
        <a:bodyPr/>
        <a:lstStyle/>
        <a:p>
          <a:pPr algn="justLow"/>
          <a:endParaRPr lang="en-US"/>
        </a:p>
      </dgm:t>
    </dgm:pt>
    <dgm:pt modelId="{DB3C431F-1904-4DA7-BE77-4CD86480DB64}" type="sibTrans" cxnId="{FF70D68A-BE81-4246-B2BF-8AC8379817EA}">
      <dgm:prSet/>
      <dgm:spPr/>
      <dgm:t>
        <a:bodyPr/>
        <a:lstStyle/>
        <a:p>
          <a:pPr algn="justLow"/>
          <a:endParaRPr lang="en-US"/>
        </a:p>
      </dgm:t>
    </dgm:pt>
    <dgm:pt modelId="{5D4E1C1A-432B-4CD9-B1B3-BDA272EE336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بدهی‌ها کاملاً بدون ریسک بوده و شرکت‌ها و اشخاص می‌توانند به هر میزان استقراض نمایند؛</a:t>
          </a:r>
          <a:endParaRPr lang="en-US" dirty="0">
            <a:cs typeface="B Zar" pitchFamily="2" charset="-78"/>
          </a:endParaRPr>
        </a:p>
      </dgm:t>
    </dgm:pt>
    <dgm:pt modelId="{FE09FD66-B757-40BA-9DBC-9272EAAC420F}" type="parTrans" cxnId="{65E8DFA5-6570-4512-9FB5-C35291418ABC}">
      <dgm:prSet/>
      <dgm:spPr/>
      <dgm:t>
        <a:bodyPr/>
        <a:lstStyle/>
        <a:p>
          <a:pPr algn="justLow"/>
          <a:endParaRPr lang="en-US"/>
        </a:p>
      </dgm:t>
    </dgm:pt>
    <dgm:pt modelId="{E0860965-C209-450F-9D6C-E0E050A405E8}" type="sibTrans" cxnId="{65E8DFA5-6570-4512-9FB5-C35291418ABC}">
      <dgm:prSet/>
      <dgm:spPr/>
      <dgm:t>
        <a:bodyPr/>
        <a:lstStyle/>
        <a:p>
          <a:pPr algn="justLow"/>
          <a:endParaRPr lang="en-US"/>
        </a:p>
      </dgm:t>
    </dgm:pt>
    <dgm:pt modelId="{C3793517-FC4C-4B63-B360-5BADCAFB2DA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رشد شرکت‌ها صفر است؛</a:t>
          </a:r>
          <a:endParaRPr lang="en-US" dirty="0">
            <a:cs typeface="B Zar" pitchFamily="2" charset="-78"/>
          </a:endParaRPr>
        </a:p>
      </dgm:t>
    </dgm:pt>
    <dgm:pt modelId="{1256154F-8708-43DD-ADE3-73CD11E35DEE}" type="parTrans" cxnId="{F1D349CF-5DC8-4D91-8EE0-32B84DCF015C}">
      <dgm:prSet/>
      <dgm:spPr/>
      <dgm:t>
        <a:bodyPr/>
        <a:lstStyle/>
        <a:p>
          <a:pPr algn="justLow"/>
          <a:endParaRPr lang="en-US"/>
        </a:p>
      </dgm:t>
    </dgm:pt>
    <dgm:pt modelId="{66E184B3-E3E1-4223-BF35-5D9DBB64299B}" type="sibTrans" cxnId="{F1D349CF-5DC8-4D91-8EE0-32B84DCF015C}">
      <dgm:prSet/>
      <dgm:spPr/>
      <dgm:t>
        <a:bodyPr/>
        <a:lstStyle/>
        <a:p>
          <a:pPr algn="justLow"/>
          <a:endParaRPr lang="en-US"/>
        </a:p>
      </dgm:t>
    </dgm:pt>
    <dgm:pt modelId="{71E70633-A28F-44C9-B60B-2C075D0D586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هیچ‌گونه هزینۀ نمایندگی (</a:t>
          </a:r>
          <a:r>
            <a:rPr lang="en-GB" dirty="0" smtClean="0">
              <a:cs typeface="B Zar" pitchFamily="2" charset="-78"/>
            </a:rPr>
            <a:t>Agency Cost</a:t>
          </a:r>
          <a:r>
            <a:rPr lang="fa-IR" dirty="0" smtClean="0">
              <a:cs typeface="B Zar" pitchFamily="2" charset="-78"/>
            </a:rPr>
            <a:t>) یا ورشکستگی وجود ندارد؛</a:t>
          </a:r>
          <a:endParaRPr lang="en-US" dirty="0">
            <a:cs typeface="B Zar" pitchFamily="2" charset="-78"/>
          </a:endParaRPr>
        </a:p>
      </dgm:t>
    </dgm:pt>
    <dgm:pt modelId="{663A6EEE-3299-4416-AC4A-9CF03E0A54FF}" type="parTrans" cxnId="{40443EE5-D2DB-460F-8BA6-AFC06FA91045}">
      <dgm:prSet/>
      <dgm:spPr/>
      <dgm:t>
        <a:bodyPr/>
        <a:lstStyle/>
        <a:p>
          <a:pPr algn="justLow"/>
          <a:endParaRPr lang="en-US"/>
        </a:p>
      </dgm:t>
    </dgm:pt>
    <dgm:pt modelId="{A006A4B5-A611-4CAD-B828-9D27AE82E217}" type="sibTrans" cxnId="{40443EE5-D2DB-460F-8BA6-AFC06FA91045}">
      <dgm:prSet/>
      <dgm:spPr/>
      <dgm:t>
        <a:bodyPr/>
        <a:lstStyle/>
        <a:p>
          <a:pPr algn="justLow"/>
          <a:endParaRPr lang="en-US"/>
        </a:p>
      </dgm:t>
    </dgm:pt>
    <dgm:pt modelId="{FEB5B381-3F3C-41A2-991F-04B3BAEDB522}">
      <dgm:prSet/>
      <dgm:spPr/>
      <dgm:t>
        <a:bodyPr/>
        <a:lstStyle/>
        <a:p>
          <a:pPr algn="justLow" rtl="1"/>
          <a:r>
            <a:rPr lang="fa-IR" b="0" dirty="0" smtClean="0">
              <a:cs typeface="B Zar" pitchFamily="2" charset="-78"/>
            </a:rPr>
            <a:t>هیچ‌گونه مالیاتی وجود ندارد؛ </a:t>
          </a:r>
          <a:endParaRPr lang="en-US" b="0" dirty="0">
            <a:cs typeface="B Zar" pitchFamily="2" charset="-78"/>
          </a:endParaRPr>
        </a:p>
      </dgm:t>
    </dgm:pt>
    <dgm:pt modelId="{9E4E2F95-2594-4320-90EE-2671317AE18B}" type="parTrans" cxnId="{4FB4F79A-E939-49CB-B350-EF8098392EC8}">
      <dgm:prSet/>
      <dgm:spPr/>
    </dgm:pt>
    <dgm:pt modelId="{93309B0B-1E2F-458A-8080-78F25DC1268A}" type="sibTrans" cxnId="{4FB4F79A-E939-49CB-B350-EF8098392EC8}">
      <dgm:prSet/>
      <dgm:spPr/>
    </dgm:pt>
    <dgm:pt modelId="{BF80FCCF-D823-4D0F-A2CE-03E68F922EAC}" type="pres">
      <dgm:prSet presAssocID="{D3B53B94-D1D9-475F-8C76-5AA7B92C3F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BC07A0-9562-49D4-8471-290AE568CF19}" type="pres">
      <dgm:prSet presAssocID="{7F3281CA-FFC3-4439-B7F0-170EEA680FB3}" presName="composite" presStyleCnt="0"/>
      <dgm:spPr/>
    </dgm:pt>
    <dgm:pt modelId="{17DD99F3-97EE-4E67-9E45-F17B93D6DD32}" type="pres">
      <dgm:prSet presAssocID="{7F3281CA-FFC3-4439-B7F0-170EEA680FB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FCF72-ADC8-4FBC-B71A-EA452085B601}" type="pres">
      <dgm:prSet presAssocID="{7F3281CA-FFC3-4439-B7F0-170EEA680FB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D349CF-5DC8-4D91-8EE0-32B84DCF015C}" srcId="{7F3281CA-FFC3-4439-B7F0-170EEA680FB3}" destId="{C3793517-FC4C-4B63-B360-5BADCAFB2DA6}" srcOrd="4" destOrd="0" parTransId="{1256154F-8708-43DD-ADE3-73CD11E35DEE}" sibTransId="{66E184B3-E3E1-4223-BF35-5D9DBB64299B}"/>
    <dgm:cxn modelId="{0C364F22-3676-4F06-8EF7-D2249C5ACCBB}" type="presOf" srcId="{46D5BC3C-B428-4C08-BF01-79BE7DFEC83E}" destId="{9AEFCF72-ADC8-4FBC-B71A-EA452085B601}" srcOrd="0" destOrd="2" presId="urn:microsoft.com/office/officeart/2005/8/layout/hList1"/>
    <dgm:cxn modelId="{FF70D68A-BE81-4246-B2BF-8AC8379817EA}" srcId="{7F3281CA-FFC3-4439-B7F0-170EEA680FB3}" destId="{46D5BC3C-B428-4C08-BF01-79BE7DFEC83E}" srcOrd="2" destOrd="0" parTransId="{C0D27E0E-6155-4B6C-B177-08B479CC45F6}" sibTransId="{DB3C431F-1904-4DA7-BE77-4CD86480DB64}"/>
    <dgm:cxn modelId="{4FB4F79A-E939-49CB-B350-EF8098392EC8}" srcId="{7F3281CA-FFC3-4439-B7F0-170EEA680FB3}" destId="{FEB5B381-3F3C-41A2-991F-04B3BAEDB522}" srcOrd="5" destOrd="0" parTransId="{9E4E2F95-2594-4320-90EE-2671317AE18B}" sibTransId="{93309B0B-1E2F-458A-8080-78F25DC1268A}"/>
    <dgm:cxn modelId="{7E57289F-0DF3-42DF-B340-58810F668C6B}" type="presOf" srcId="{5D4E1C1A-432B-4CD9-B1B3-BDA272EE3368}" destId="{9AEFCF72-ADC8-4FBC-B71A-EA452085B601}" srcOrd="0" destOrd="3" presId="urn:microsoft.com/office/officeart/2005/8/layout/hList1"/>
    <dgm:cxn modelId="{29DDF49B-7564-404C-B0E5-9272556F426F}" type="presOf" srcId="{D3B53B94-D1D9-475F-8C76-5AA7B92C3F66}" destId="{BF80FCCF-D823-4D0F-A2CE-03E68F922EAC}" srcOrd="0" destOrd="0" presId="urn:microsoft.com/office/officeart/2005/8/layout/hList1"/>
    <dgm:cxn modelId="{476A1C3F-D128-4CF3-B0C8-7050C6D2014F}" type="presOf" srcId="{F9D4EDF0-D60A-4F2F-8E4A-837A1F3EB984}" destId="{9AEFCF72-ADC8-4FBC-B71A-EA452085B601}" srcOrd="0" destOrd="1" presId="urn:microsoft.com/office/officeart/2005/8/layout/hList1"/>
    <dgm:cxn modelId="{E4EF1BDD-FE5C-44D5-97FB-5A78263017BD}" type="presOf" srcId="{7F3281CA-FFC3-4439-B7F0-170EEA680FB3}" destId="{17DD99F3-97EE-4E67-9E45-F17B93D6DD32}" srcOrd="0" destOrd="0" presId="urn:microsoft.com/office/officeart/2005/8/layout/hList1"/>
    <dgm:cxn modelId="{EADA4A12-B9F5-447E-97C9-103EF71F0FE5}" type="presOf" srcId="{6DDC8E22-87CE-4D4C-9FA9-7DBB619A75F3}" destId="{9AEFCF72-ADC8-4FBC-B71A-EA452085B601}" srcOrd="0" destOrd="0" presId="urn:microsoft.com/office/officeart/2005/8/layout/hList1"/>
    <dgm:cxn modelId="{D491200F-F696-4CDE-ABA7-499C7621E682}" type="presOf" srcId="{FEB5B381-3F3C-41A2-991F-04B3BAEDB522}" destId="{9AEFCF72-ADC8-4FBC-B71A-EA452085B601}" srcOrd="0" destOrd="5" presId="urn:microsoft.com/office/officeart/2005/8/layout/hList1"/>
    <dgm:cxn modelId="{E7FC477C-6C9C-4583-BD0B-606B6D10487B}" type="presOf" srcId="{71E70633-A28F-44C9-B60B-2C075D0D5865}" destId="{9AEFCF72-ADC8-4FBC-B71A-EA452085B601}" srcOrd="0" destOrd="6" presId="urn:microsoft.com/office/officeart/2005/8/layout/hList1"/>
    <dgm:cxn modelId="{7588850D-340F-4DAA-80F8-EDF05DA1B3FC}" srcId="{D3B53B94-D1D9-475F-8C76-5AA7B92C3F66}" destId="{7F3281CA-FFC3-4439-B7F0-170EEA680FB3}" srcOrd="0" destOrd="0" parTransId="{9D878068-4478-42C7-81D8-F2B6946E1E21}" sibTransId="{2FE1F538-90B1-46D4-B17B-0A92BCF76D24}"/>
    <dgm:cxn modelId="{E86590F9-B26C-4F3A-B5E9-757BC12B4832}" srcId="{7F3281CA-FFC3-4439-B7F0-170EEA680FB3}" destId="{6DDC8E22-87CE-4D4C-9FA9-7DBB619A75F3}" srcOrd="0" destOrd="0" parTransId="{EB471D69-9C9C-4BA9-85DD-BBDFEA3EA4FC}" sibTransId="{5FD7BD1D-2BE4-4FAB-88D9-244630D7E68F}"/>
    <dgm:cxn modelId="{FC43492F-900D-43B7-ACD5-0DAE4923DBA5}" srcId="{7F3281CA-FFC3-4439-B7F0-170EEA680FB3}" destId="{F9D4EDF0-D60A-4F2F-8E4A-837A1F3EB984}" srcOrd="1" destOrd="0" parTransId="{53F67F31-419F-4B35-92BF-E267B15AB217}" sibTransId="{DADD657E-A8C5-4619-8017-BEE0E96AF94B}"/>
    <dgm:cxn modelId="{65E8DFA5-6570-4512-9FB5-C35291418ABC}" srcId="{7F3281CA-FFC3-4439-B7F0-170EEA680FB3}" destId="{5D4E1C1A-432B-4CD9-B1B3-BDA272EE3368}" srcOrd="3" destOrd="0" parTransId="{FE09FD66-B757-40BA-9DBC-9272EAAC420F}" sibTransId="{E0860965-C209-450F-9D6C-E0E050A405E8}"/>
    <dgm:cxn modelId="{40443EE5-D2DB-460F-8BA6-AFC06FA91045}" srcId="{7F3281CA-FFC3-4439-B7F0-170EEA680FB3}" destId="{71E70633-A28F-44C9-B60B-2C075D0D5865}" srcOrd="6" destOrd="0" parTransId="{663A6EEE-3299-4416-AC4A-9CF03E0A54FF}" sibTransId="{A006A4B5-A611-4CAD-B828-9D27AE82E217}"/>
    <dgm:cxn modelId="{C3046F5C-1719-4ED1-A604-7710F2CD9A70}" type="presOf" srcId="{C3793517-FC4C-4B63-B360-5BADCAFB2DA6}" destId="{9AEFCF72-ADC8-4FBC-B71A-EA452085B601}" srcOrd="0" destOrd="4" presId="urn:microsoft.com/office/officeart/2005/8/layout/hList1"/>
    <dgm:cxn modelId="{9A5D1E77-1419-4013-9A6A-1DEB772C01AB}" type="presParOf" srcId="{BF80FCCF-D823-4D0F-A2CE-03E68F922EAC}" destId="{A7BC07A0-9562-49D4-8471-290AE568CF19}" srcOrd="0" destOrd="0" presId="urn:microsoft.com/office/officeart/2005/8/layout/hList1"/>
    <dgm:cxn modelId="{7D278083-0851-499B-AD6F-F2CE6BE7434C}" type="presParOf" srcId="{A7BC07A0-9562-49D4-8471-290AE568CF19}" destId="{17DD99F3-97EE-4E67-9E45-F17B93D6DD32}" srcOrd="0" destOrd="0" presId="urn:microsoft.com/office/officeart/2005/8/layout/hList1"/>
    <dgm:cxn modelId="{1D169D6D-47A8-4CC3-83B5-73541BF0E5CA}" type="presParOf" srcId="{A7BC07A0-9562-49D4-8471-290AE568CF19}" destId="{9AEFCF72-ADC8-4FBC-B71A-EA452085B6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8EAB4FF-4979-4329-98B7-7EBF69CC69E1}" type="doc">
      <dgm:prSet loTypeId="urn:microsoft.com/office/officeart/2005/8/layout/chevron2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4DFE1C7-5FA8-48CC-8596-CB5B5D1233D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1</a:t>
          </a:r>
          <a:endParaRPr lang="fa-IR" dirty="0">
            <a:cs typeface="B Titr" pitchFamily="2" charset="-78"/>
          </a:endParaRPr>
        </a:p>
      </dgm:t>
    </dgm:pt>
    <dgm:pt modelId="{B9E555FC-E6AC-40E3-9E27-37A47D582323}" type="parTrans" cxnId="{4E0A8635-10FC-46E8-95A0-4F1F1A14F51B}">
      <dgm:prSet/>
      <dgm:spPr/>
      <dgm:t>
        <a:bodyPr/>
        <a:lstStyle/>
        <a:p>
          <a:endParaRPr lang="en-US"/>
        </a:p>
      </dgm:t>
    </dgm:pt>
    <dgm:pt modelId="{5628D167-E2C1-4EAE-9840-723ED03DCF90}" type="sibTrans" cxnId="{4E0A8635-10FC-46E8-95A0-4F1F1A14F51B}">
      <dgm:prSet/>
      <dgm:spPr/>
      <dgm:t>
        <a:bodyPr/>
        <a:lstStyle/>
        <a:p>
          <a:endParaRPr lang="en-US"/>
        </a:p>
      </dgm:t>
    </dgm:pt>
    <dgm:pt modelId="{AAD59A58-7152-42FD-827B-D589BC380191}">
      <dgm:prSet/>
      <dgm:spPr/>
      <dgm:t>
        <a:bodyPr/>
        <a:lstStyle/>
        <a:p>
          <a:pPr rtl="1"/>
          <a:endParaRPr lang="fa-IR" dirty="0"/>
        </a:p>
      </dgm:t>
    </dgm:pt>
    <dgm:pt modelId="{4EC86191-8360-4F08-B471-BC054D6AB9F1}" type="parTrans" cxnId="{B59B9F14-366E-4B57-861E-1BFCCA81B9FD}">
      <dgm:prSet/>
      <dgm:spPr/>
      <dgm:t>
        <a:bodyPr/>
        <a:lstStyle/>
        <a:p>
          <a:endParaRPr lang="en-US"/>
        </a:p>
      </dgm:t>
    </dgm:pt>
    <dgm:pt modelId="{DEA9D914-149E-441F-88F6-0C8CF586028C}" type="sibTrans" cxnId="{B59B9F14-366E-4B57-861E-1BFCCA81B9FD}">
      <dgm:prSet/>
      <dgm:spPr/>
      <dgm:t>
        <a:bodyPr/>
        <a:lstStyle/>
        <a:p>
          <a:endParaRPr lang="en-US"/>
        </a:p>
      </dgm:t>
    </dgm:pt>
    <dgm:pt modelId="{31D8B2A6-8E1C-4810-BB47-55AF259A9F13}">
      <dgm:prSet/>
      <dgm:spPr/>
      <dgm:t>
        <a:bodyPr/>
        <a:lstStyle/>
        <a:p>
          <a:pPr rtl="1"/>
          <a:endParaRPr lang="fa-IR" dirty="0"/>
        </a:p>
      </dgm:t>
    </dgm:pt>
    <dgm:pt modelId="{99275B11-F21B-4992-B371-B96234D8A4C8}" type="parTrans" cxnId="{84464576-E3C0-4588-B032-33008C9E40D5}">
      <dgm:prSet/>
      <dgm:spPr/>
      <dgm:t>
        <a:bodyPr/>
        <a:lstStyle/>
        <a:p>
          <a:endParaRPr lang="en-US"/>
        </a:p>
      </dgm:t>
    </dgm:pt>
    <dgm:pt modelId="{F0C93834-A60D-40BD-AE30-566A98F7A460}" type="sibTrans" cxnId="{84464576-E3C0-4588-B032-33008C9E40D5}">
      <dgm:prSet/>
      <dgm:spPr/>
      <dgm:t>
        <a:bodyPr/>
        <a:lstStyle/>
        <a:p>
          <a:endParaRPr lang="en-US"/>
        </a:p>
      </dgm:t>
    </dgm:pt>
    <dgm:pt modelId="{747909FB-85E4-46DF-B54C-DBC0F948D105}">
      <dgm:prSet/>
      <dgm:spPr/>
      <dgm:t>
        <a:bodyPr/>
        <a:lstStyle/>
        <a:p>
          <a:pPr rtl="1"/>
          <a:endParaRPr lang="en-US" dirty="0"/>
        </a:p>
      </dgm:t>
    </dgm:pt>
    <dgm:pt modelId="{0A61D859-23FF-4931-AF73-71DC5B3CFCA7}" type="parTrans" cxnId="{A7982DCA-3B0B-45F4-BF0D-1407A448026C}">
      <dgm:prSet/>
      <dgm:spPr/>
      <dgm:t>
        <a:bodyPr/>
        <a:lstStyle/>
        <a:p>
          <a:endParaRPr lang="en-US"/>
        </a:p>
      </dgm:t>
    </dgm:pt>
    <dgm:pt modelId="{10078912-E1C2-454B-822A-39813DD402BE}" type="sibTrans" cxnId="{A7982DCA-3B0B-45F4-BF0D-1407A448026C}">
      <dgm:prSet/>
      <dgm:spPr/>
      <dgm:t>
        <a:bodyPr/>
        <a:lstStyle/>
        <a:p>
          <a:endParaRPr lang="en-US"/>
        </a:p>
      </dgm:t>
    </dgm:pt>
    <dgm:pt modelId="{30A880B3-1B38-42D0-BC7A-11365657917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2</a:t>
          </a:r>
          <a:endParaRPr lang="en-US" dirty="0">
            <a:cs typeface="B Titr" pitchFamily="2" charset="-78"/>
          </a:endParaRPr>
        </a:p>
      </dgm:t>
    </dgm:pt>
    <dgm:pt modelId="{8793265B-D91C-45BB-AD83-6FB6BD4F88BE}" type="parTrans" cxnId="{0EAED60B-B734-4AB0-934B-3EC6D444D59F}">
      <dgm:prSet/>
      <dgm:spPr/>
      <dgm:t>
        <a:bodyPr/>
        <a:lstStyle/>
        <a:p>
          <a:endParaRPr lang="en-US"/>
        </a:p>
      </dgm:t>
    </dgm:pt>
    <dgm:pt modelId="{92EA68C7-A0D4-45CC-8113-F20270B4222D}" type="sibTrans" cxnId="{0EAED60B-B734-4AB0-934B-3EC6D444D59F}">
      <dgm:prSet/>
      <dgm:spPr/>
      <dgm:t>
        <a:bodyPr/>
        <a:lstStyle/>
        <a:p>
          <a:endParaRPr lang="en-US"/>
        </a:p>
      </dgm:t>
    </dgm:pt>
    <dgm:pt modelId="{47D6F571-FB18-4865-A562-3CC09F7A0F92}">
      <dgm:prSet/>
      <dgm:spPr/>
      <dgm:t>
        <a:bodyPr/>
        <a:lstStyle/>
        <a:p>
          <a:pPr rtl="1"/>
          <a:endParaRPr lang="en-US" dirty="0"/>
        </a:p>
      </dgm:t>
    </dgm:pt>
    <dgm:pt modelId="{19E5694A-AEBC-4A01-BB47-2F4FD61592D4}" type="parTrans" cxnId="{D9B08E84-C839-4CAB-A093-7B0B2536DF4B}">
      <dgm:prSet/>
      <dgm:spPr/>
      <dgm:t>
        <a:bodyPr/>
        <a:lstStyle/>
        <a:p>
          <a:endParaRPr lang="en-US"/>
        </a:p>
      </dgm:t>
    </dgm:pt>
    <dgm:pt modelId="{F360FFB3-9186-43D9-83FE-FA0D017E44DE}" type="sibTrans" cxnId="{D9B08E84-C839-4CAB-A093-7B0B2536DF4B}">
      <dgm:prSet/>
      <dgm:spPr/>
      <dgm:t>
        <a:bodyPr/>
        <a:lstStyle/>
        <a:p>
          <a:endParaRPr lang="en-US"/>
        </a:p>
      </dgm:t>
    </dgm:pt>
    <dgm:pt modelId="{44E75799-B9CB-44B0-B991-E95744353B7C}" type="pres">
      <dgm:prSet presAssocID="{48EAB4FF-4979-4329-98B7-7EBF69CC69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76CE3-FB4C-4528-BB08-19F078FC9F40}" type="pres">
      <dgm:prSet presAssocID="{E4DFE1C7-5FA8-48CC-8596-CB5B5D1233DB}" presName="composite" presStyleCnt="0"/>
      <dgm:spPr/>
    </dgm:pt>
    <dgm:pt modelId="{5B835BE0-E9E5-4D34-AE4A-6F3B9C3C774A}" type="pres">
      <dgm:prSet presAssocID="{E4DFE1C7-5FA8-48CC-8596-CB5B5D1233D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87A81-E4AB-4A5F-8406-FD58F855207B}" type="pres">
      <dgm:prSet presAssocID="{E4DFE1C7-5FA8-48CC-8596-CB5B5D1233D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8594F-CF34-4362-946D-6AED2EA0FA67}" type="pres">
      <dgm:prSet presAssocID="{5628D167-E2C1-4EAE-9840-723ED03DCF90}" presName="sp" presStyleCnt="0"/>
      <dgm:spPr/>
    </dgm:pt>
    <dgm:pt modelId="{2A814073-742F-41E9-AA65-A7B9A08EA655}" type="pres">
      <dgm:prSet presAssocID="{30A880B3-1B38-42D0-BC7A-11365657917F}" presName="composite" presStyleCnt="0"/>
      <dgm:spPr/>
    </dgm:pt>
    <dgm:pt modelId="{34281B64-623B-4528-9192-9EFE3390E37F}" type="pres">
      <dgm:prSet presAssocID="{30A880B3-1B38-42D0-BC7A-11365657917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C7E5-AD47-486B-9EFC-50902A0E0167}" type="pres">
      <dgm:prSet presAssocID="{30A880B3-1B38-42D0-BC7A-11365657917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9E1E04-0D61-4B91-9F50-35E37CF187DC}" type="presOf" srcId="{31D8B2A6-8E1C-4810-BB47-55AF259A9F13}" destId="{66487A81-E4AB-4A5F-8406-FD58F855207B}" srcOrd="0" destOrd="1" presId="urn:microsoft.com/office/officeart/2005/8/layout/chevron2"/>
    <dgm:cxn modelId="{77D203CB-E15A-4F08-85E8-A1BECBDD22B9}" type="presOf" srcId="{AAD59A58-7152-42FD-827B-D589BC380191}" destId="{66487A81-E4AB-4A5F-8406-FD58F855207B}" srcOrd="0" destOrd="0" presId="urn:microsoft.com/office/officeart/2005/8/layout/chevron2"/>
    <dgm:cxn modelId="{67E836C1-37C2-4B1E-8454-BF95DD0D5D9A}" type="presOf" srcId="{747909FB-85E4-46DF-B54C-DBC0F948D105}" destId="{66487A81-E4AB-4A5F-8406-FD58F855207B}" srcOrd="0" destOrd="2" presId="urn:microsoft.com/office/officeart/2005/8/layout/chevron2"/>
    <dgm:cxn modelId="{0CB2C5C9-F906-415C-AAAF-2E3BFB27C103}" type="presOf" srcId="{48EAB4FF-4979-4329-98B7-7EBF69CC69E1}" destId="{44E75799-B9CB-44B0-B991-E95744353B7C}" srcOrd="0" destOrd="0" presId="urn:microsoft.com/office/officeart/2005/8/layout/chevron2"/>
    <dgm:cxn modelId="{A7982DCA-3B0B-45F4-BF0D-1407A448026C}" srcId="{E4DFE1C7-5FA8-48CC-8596-CB5B5D1233DB}" destId="{747909FB-85E4-46DF-B54C-DBC0F948D105}" srcOrd="2" destOrd="0" parTransId="{0A61D859-23FF-4931-AF73-71DC5B3CFCA7}" sibTransId="{10078912-E1C2-454B-822A-39813DD402BE}"/>
    <dgm:cxn modelId="{EB5D29AF-7795-4248-B1C8-13CCED7BB3E9}" type="presOf" srcId="{E4DFE1C7-5FA8-48CC-8596-CB5B5D1233DB}" destId="{5B835BE0-E9E5-4D34-AE4A-6F3B9C3C774A}" srcOrd="0" destOrd="0" presId="urn:microsoft.com/office/officeart/2005/8/layout/chevron2"/>
    <dgm:cxn modelId="{4E0A8635-10FC-46E8-95A0-4F1F1A14F51B}" srcId="{48EAB4FF-4979-4329-98B7-7EBF69CC69E1}" destId="{E4DFE1C7-5FA8-48CC-8596-CB5B5D1233DB}" srcOrd="0" destOrd="0" parTransId="{B9E555FC-E6AC-40E3-9E27-37A47D582323}" sibTransId="{5628D167-E2C1-4EAE-9840-723ED03DCF90}"/>
    <dgm:cxn modelId="{84464576-E3C0-4588-B032-33008C9E40D5}" srcId="{E4DFE1C7-5FA8-48CC-8596-CB5B5D1233DB}" destId="{31D8B2A6-8E1C-4810-BB47-55AF259A9F13}" srcOrd="1" destOrd="0" parTransId="{99275B11-F21B-4992-B371-B96234D8A4C8}" sibTransId="{F0C93834-A60D-40BD-AE30-566A98F7A460}"/>
    <dgm:cxn modelId="{382E54F8-DC04-4E7A-B8CE-8D736AD8BF9F}" type="presOf" srcId="{30A880B3-1B38-42D0-BC7A-11365657917F}" destId="{34281B64-623B-4528-9192-9EFE3390E37F}" srcOrd="0" destOrd="0" presId="urn:microsoft.com/office/officeart/2005/8/layout/chevron2"/>
    <dgm:cxn modelId="{B59B9F14-366E-4B57-861E-1BFCCA81B9FD}" srcId="{E4DFE1C7-5FA8-48CC-8596-CB5B5D1233DB}" destId="{AAD59A58-7152-42FD-827B-D589BC380191}" srcOrd="0" destOrd="0" parTransId="{4EC86191-8360-4F08-B471-BC054D6AB9F1}" sibTransId="{DEA9D914-149E-441F-88F6-0C8CF586028C}"/>
    <dgm:cxn modelId="{D9B08E84-C839-4CAB-A093-7B0B2536DF4B}" srcId="{30A880B3-1B38-42D0-BC7A-11365657917F}" destId="{47D6F571-FB18-4865-A562-3CC09F7A0F92}" srcOrd="0" destOrd="0" parTransId="{19E5694A-AEBC-4A01-BB47-2F4FD61592D4}" sibTransId="{F360FFB3-9186-43D9-83FE-FA0D017E44DE}"/>
    <dgm:cxn modelId="{0EAED60B-B734-4AB0-934B-3EC6D444D59F}" srcId="{48EAB4FF-4979-4329-98B7-7EBF69CC69E1}" destId="{30A880B3-1B38-42D0-BC7A-11365657917F}" srcOrd="1" destOrd="0" parTransId="{8793265B-D91C-45BB-AD83-6FB6BD4F88BE}" sibTransId="{92EA68C7-A0D4-45CC-8113-F20270B4222D}"/>
    <dgm:cxn modelId="{5E81AE66-4FA3-44AB-AB8F-70F5AFE4A071}" type="presOf" srcId="{47D6F571-FB18-4865-A562-3CC09F7A0F92}" destId="{269BC7E5-AD47-486B-9EFC-50902A0E0167}" srcOrd="0" destOrd="0" presId="urn:microsoft.com/office/officeart/2005/8/layout/chevron2"/>
    <dgm:cxn modelId="{2E19E8F1-FEB9-402C-928E-0BEA63BD5819}" type="presParOf" srcId="{44E75799-B9CB-44B0-B991-E95744353B7C}" destId="{C1B76CE3-FB4C-4528-BB08-19F078FC9F40}" srcOrd="0" destOrd="0" presId="urn:microsoft.com/office/officeart/2005/8/layout/chevron2"/>
    <dgm:cxn modelId="{4ED3C960-9288-4C0F-9CEC-34B140B14460}" type="presParOf" srcId="{C1B76CE3-FB4C-4528-BB08-19F078FC9F40}" destId="{5B835BE0-E9E5-4D34-AE4A-6F3B9C3C774A}" srcOrd="0" destOrd="0" presId="urn:microsoft.com/office/officeart/2005/8/layout/chevron2"/>
    <dgm:cxn modelId="{CAE946B0-746B-4DCC-A707-B4916E352CB7}" type="presParOf" srcId="{C1B76CE3-FB4C-4528-BB08-19F078FC9F40}" destId="{66487A81-E4AB-4A5F-8406-FD58F855207B}" srcOrd="1" destOrd="0" presId="urn:microsoft.com/office/officeart/2005/8/layout/chevron2"/>
    <dgm:cxn modelId="{B7E6EAE4-8DAF-46D9-A0E9-CB4344A867E4}" type="presParOf" srcId="{44E75799-B9CB-44B0-B991-E95744353B7C}" destId="{3208594F-CF34-4362-946D-6AED2EA0FA67}" srcOrd="1" destOrd="0" presId="urn:microsoft.com/office/officeart/2005/8/layout/chevron2"/>
    <dgm:cxn modelId="{0D17917D-6388-434A-B96E-3069C11CFC11}" type="presParOf" srcId="{44E75799-B9CB-44B0-B991-E95744353B7C}" destId="{2A814073-742F-41E9-AA65-A7B9A08EA655}" srcOrd="2" destOrd="0" presId="urn:microsoft.com/office/officeart/2005/8/layout/chevron2"/>
    <dgm:cxn modelId="{1B2018D8-6A8F-462F-8489-9EE265B8DD8B}" type="presParOf" srcId="{2A814073-742F-41E9-AA65-A7B9A08EA655}" destId="{34281B64-623B-4528-9192-9EFE3390E37F}" srcOrd="0" destOrd="0" presId="urn:microsoft.com/office/officeart/2005/8/layout/chevron2"/>
    <dgm:cxn modelId="{7027C968-47BC-452B-8D63-0BB8367070FE}" type="presParOf" srcId="{2A814073-742F-41E9-AA65-A7B9A08EA655}" destId="{269BC7E5-AD47-486B-9EFC-50902A0E0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252FA84-571A-465B-A3A2-B3F25B92B4D1}" type="doc">
      <dgm:prSet loTypeId="urn:microsoft.com/office/officeart/2005/8/layout/hierarchy4" loCatId="list" qsTypeId="urn:microsoft.com/office/officeart/2005/8/quickstyle/3d6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80723A1-FDE5-43AF-A4E8-0ADAB37D6CE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استقلال ساختار سرمایه و ارزش شرکت</a:t>
          </a:r>
          <a:endParaRPr lang="en-US" dirty="0">
            <a:cs typeface="B Zar" pitchFamily="2" charset="-78"/>
          </a:endParaRPr>
        </a:p>
      </dgm:t>
    </dgm:pt>
    <dgm:pt modelId="{46733E86-1F66-41F3-B22A-5F4A7AA50EF1}" type="parTrans" cxnId="{5861F623-7533-44C2-9DB9-2C8D884A655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BAA337-CB70-445E-99A2-966C18CDA01B}" type="sibTrans" cxnId="{5861F623-7533-44C2-9DB9-2C8D884A655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3F52ACC-37C0-4F5F-B318-BA88DEE7838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 فرض عدم وجود مالیات، هزینۀ سرمایۀ شرکت تحت تأثیر ساختار سرمایه قرار نمی‌گیرد و بنابراین، ساختار سرمایه اثری بر ارزش شرکت ندارد.</a:t>
          </a:r>
          <a:endParaRPr lang="en-US" dirty="0">
            <a:cs typeface="B Zar" pitchFamily="2" charset="-78"/>
          </a:endParaRPr>
        </a:p>
      </dgm:t>
    </dgm:pt>
    <dgm:pt modelId="{5CF62BCE-E09D-487C-95E5-3BFEACB0C0CE}" type="parTrans" cxnId="{CB175061-ADE5-4922-B289-4E9B720ECF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C4BA2E-CF37-4B2E-93E3-FB366C7DA438}" type="sibTrans" cxnId="{CB175061-ADE5-4922-B289-4E9B720ECF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11FEA8-A0A0-4B5B-9DA3-29BE188F6FFD}" type="pres">
      <dgm:prSet presAssocID="{5252FA84-571A-465B-A3A2-B3F25B92B4D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2376D3-AF8D-4F46-AC2C-4404F5F01CD7}" type="pres">
      <dgm:prSet presAssocID="{380723A1-FDE5-43AF-A4E8-0ADAB37D6CE9}" presName="vertOne" presStyleCnt="0"/>
      <dgm:spPr/>
      <dgm:t>
        <a:bodyPr/>
        <a:lstStyle/>
        <a:p>
          <a:endParaRPr lang="en-US"/>
        </a:p>
      </dgm:t>
    </dgm:pt>
    <dgm:pt modelId="{4AEF8679-E1A0-4DEF-B190-95D1DD70A552}" type="pres">
      <dgm:prSet presAssocID="{380723A1-FDE5-43AF-A4E8-0ADAB37D6CE9}" presName="txOne" presStyleLbl="node0" presStyleIdx="0" presStyleCnt="1">
        <dgm:presLayoutVars>
          <dgm:chPref val="3"/>
        </dgm:presLayoutVars>
      </dgm:prSet>
      <dgm:spPr>
        <a:prstGeom prst="ribbon2">
          <a:avLst/>
        </a:prstGeom>
      </dgm:spPr>
      <dgm:t>
        <a:bodyPr/>
        <a:lstStyle/>
        <a:p>
          <a:endParaRPr lang="en-US"/>
        </a:p>
      </dgm:t>
    </dgm:pt>
    <dgm:pt modelId="{D87DB5E7-4E4E-42D7-A626-706F6A28C535}" type="pres">
      <dgm:prSet presAssocID="{380723A1-FDE5-43AF-A4E8-0ADAB37D6CE9}" presName="parTransOne" presStyleCnt="0"/>
      <dgm:spPr/>
      <dgm:t>
        <a:bodyPr/>
        <a:lstStyle/>
        <a:p>
          <a:endParaRPr lang="en-US"/>
        </a:p>
      </dgm:t>
    </dgm:pt>
    <dgm:pt modelId="{9C0AD50E-E6BB-4AD3-B792-1BEFBE9CC70F}" type="pres">
      <dgm:prSet presAssocID="{380723A1-FDE5-43AF-A4E8-0ADAB37D6CE9}" presName="horzOne" presStyleCnt="0"/>
      <dgm:spPr/>
      <dgm:t>
        <a:bodyPr/>
        <a:lstStyle/>
        <a:p>
          <a:endParaRPr lang="en-US"/>
        </a:p>
      </dgm:t>
    </dgm:pt>
    <dgm:pt modelId="{05DC2C61-0341-4EEC-9039-F98C6DBE097C}" type="pres">
      <dgm:prSet presAssocID="{D3F52ACC-37C0-4F5F-B318-BA88DEE78384}" presName="vertTwo" presStyleCnt="0"/>
      <dgm:spPr/>
      <dgm:t>
        <a:bodyPr/>
        <a:lstStyle/>
        <a:p>
          <a:endParaRPr lang="en-US"/>
        </a:p>
      </dgm:t>
    </dgm:pt>
    <dgm:pt modelId="{37B18532-31EA-4A49-AB71-8510C9D13964}" type="pres">
      <dgm:prSet presAssocID="{D3F52ACC-37C0-4F5F-B318-BA88DEE78384}" presName="txTwo" presStyleLbl="node2" presStyleIdx="0" presStyleCnt="1">
        <dgm:presLayoutVars>
          <dgm:chPref val="3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2590B7A3-4201-46DF-9A71-6A5A2BC65E5B}" type="pres">
      <dgm:prSet presAssocID="{D3F52ACC-37C0-4F5F-B318-BA88DEE78384}" presName="horzTwo" presStyleCnt="0"/>
      <dgm:spPr/>
      <dgm:t>
        <a:bodyPr/>
        <a:lstStyle/>
        <a:p>
          <a:endParaRPr lang="en-US"/>
        </a:p>
      </dgm:t>
    </dgm:pt>
  </dgm:ptLst>
  <dgm:cxnLst>
    <dgm:cxn modelId="{F512A570-E5C1-48DD-8826-F1A745FF0706}" type="presOf" srcId="{5252FA84-571A-465B-A3A2-B3F25B92B4D1}" destId="{5211FEA8-A0A0-4B5B-9DA3-29BE188F6FFD}" srcOrd="0" destOrd="0" presId="urn:microsoft.com/office/officeart/2005/8/layout/hierarchy4"/>
    <dgm:cxn modelId="{63DDBFBA-CB03-4D59-9B94-C813115D751E}" type="presOf" srcId="{D3F52ACC-37C0-4F5F-B318-BA88DEE78384}" destId="{37B18532-31EA-4A49-AB71-8510C9D13964}" srcOrd="0" destOrd="0" presId="urn:microsoft.com/office/officeart/2005/8/layout/hierarchy4"/>
    <dgm:cxn modelId="{3B2B0686-E745-4ACF-8EE3-83B730CCE11B}" type="presOf" srcId="{380723A1-FDE5-43AF-A4E8-0ADAB37D6CE9}" destId="{4AEF8679-E1A0-4DEF-B190-95D1DD70A552}" srcOrd="0" destOrd="0" presId="urn:microsoft.com/office/officeart/2005/8/layout/hierarchy4"/>
    <dgm:cxn modelId="{5861F623-7533-44C2-9DB9-2C8D884A6558}" srcId="{5252FA84-571A-465B-A3A2-B3F25B92B4D1}" destId="{380723A1-FDE5-43AF-A4E8-0ADAB37D6CE9}" srcOrd="0" destOrd="0" parTransId="{46733E86-1F66-41F3-B22A-5F4A7AA50EF1}" sibTransId="{7BBAA337-CB70-445E-99A2-966C18CDA01B}"/>
    <dgm:cxn modelId="{CB175061-ADE5-4922-B289-4E9B720ECF4C}" srcId="{380723A1-FDE5-43AF-A4E8-0ADAB37D6CE9}" destId="{D3F52ACC-37C0-4F5F-B318-BA88DEE78384}" srcOrd="0" destOrd="0" parTransId="{5CF62BCE-E09D-487C-95E5-3BFEACB0C0CE}" sibTransId="{4EC4BA2E-CF37-4B2E-93E3-FB366C7DA438}"/>
    <dgm:cxn modelId="{9C6F36E2-7043-4459-BD2F-4D6D68DDDA3A}" type="presParOf" srcId="{5211FEA8-A0A0-4B5B-9DA3-29BE188F6FFD}" destId="{F82376D3-AF8D-4F46-AC2C-4404F5F01CD7}" srcOrd="0" destOrd="0" presId="urn:microsoft.com/office/officeart/2005/8/layout/hierarchy4"/>
    <dgm:cxn modelId="{F8042765-FFE2-4A0D-ACC3-D7214E6FE2F6}" type="presParOf" srcId="{F82376D3-AF8D-4F46-AC2C-4404F5F01CD7}" destId="{4AEF8679-E1A0-4DEF-B190-95D1DD70A552}" srcOrd="0" destOrd="0" presId="urn:microsoft.com/office/officeart/2005/8/layout/hierarchy4"/>
    <dgm:cxn modelId="{2E4B96C8-0508-44E5-90A2-C939517CA236}" type="presParOf" srcId="{F82376D3-AF8D-4F46-AC2C-4404F5F01CD7}" destId="{D87DB5E7-4E4E-42D7-A626-706F6A28C535}" srcOrd="1" destOrd="0" presId="urn:microsoft.com/office/officeart/2005/8/layout/hierarchy4"/>
    <dgm:cxn modelId="{3E0DFF3D-64AE-4D7D-BDEA-E0E9A0BB48DD}" type="presParOf" srcId="{F82376D3-AF8D-4F46-AC2C-4404F5F01CD7}" destId="{9C0AD50E-E6BB-4AD3-B792-1BEFBE9CC70F}" srcOrd="2" destOrd="0" presId="urn:microsoft.com/office/officeart/2005/8/layout/hierarchy4"/>
    <dgm:cxn modelId="{196AB0F5-86E3-44FF-A31E-491A68234CDE}" type="presParOf" srcId="{9C0AD50E-E6BB-4AD3-B792-1BEFBE9CC70F}" destId="{05DC2C61-0341-4EEC-9039-F98C6DBE097C}" srcOrd="0" destOrd="0" presId="urn:microsoft.com/office/officeart/2005/8/layout/hierarchy4"/>
    <dgm:cxn modelId="{8DC5F4EB-B01A-433A-B018-1563BBEE6148}" type="presParOf" srcId="{05DC2C61-0341-4EEC-9039-F98C6DBE097C}" destId="{37B18532-31EA-4A49-AB71-8510C9D13964}" srcOrd="0" destOrd="0" presId="urn:microsoft.com/office/officeart/2005/8/layout/hierarchy4"/>
    <dgm:cxn modelId="{03949E01-49AC-4A7E-95BA-6D70C6A5D812}" type="presParOf" srcId="{05DC2C61-0341-4EEC-9039-F98C6DBE097C}" destId="{2590B7A3-4201-46DF-9A71-6A5A2BC65E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سنجۀ ریسک</a:t>
          </a:r>
          <a:endParaRPr lang="en-US" sz="30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2800" dirty="0" smtClean="0">
              <a:latin typeface="ذ فهفق"/>
              <a:cs typeface="B Titr" pitchFamily="2" charset="-78"/>
            </a:rPr>
            <a:t>صرف ریسک مالی</a:t>
          </a:r>
          <a:endParaRPr lang="en-US" sz="2800" dirty="0">
            <a:latin typeface="ذ فهفق"/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71B0BBB9-385D-4A70-AFA3-C908FDC1C535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F6B185-004F-485F-A47A-850E201D8357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163C7D3E-07B6-4243-9E11-7D848F6284B9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4E6D2806-E9C0-4F18-8042-D85D5728F21C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BD43828E-487E-4F6C-941C-2351F32B5A2D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C5AA9E-8450-4B4B-BEE3-D911835228D0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C452EDB-5F75-4FF7-8E29-26DBED8FC5EB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A4350C8-B2E1-4599-B18C-28D5582AC1AC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C0892-60F2-40E1-8FED-F4DB8E1EB8F2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D766B419-AE79-4D05-A9CA-055AC30BF915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DEAB1E19-40F2-4724-B319-BABFB1DDB74E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65192C5C-DFA9-414A-BEE6-00468F29D10D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61A77CCC-08AD-48BC-8E72-87C4DDCCD2EC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1632EE0A-6A6F-4A29-BBD2-53B13A8F525C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9178455-EAF0-43B8-B2E5-25C7681A0330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A89419-8DB8-446F-8194-5C1C68CE16D6}" type="presOf" srcId="{BBD71D64-5083-4F4A-B63F-AE78A1A18880}" destId="{65192C5C-DFA9-414A-BEE6-00468F29D10D}" srcOrd="1" destOrd="0" presId="urn:microsoft.com/office/officeart/2005/8/layout/hierarchy3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657E1BE1-9E35-4201-89A9-67BF730B8203}" type="presOf" srcId="{E93A10D4-2A14-4B72-A34B-4747296FB9AD}" destId="{1632EE0A-6A6F-4A29-BBD2-53B13A8F525C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F277DD8A-CB8E-4632-A8B7-FC394B52E4EF}" type="presOf" srcId="{F15B2990-C88B-4C3B-A49B-FE4BA22133D2}" destId="{2C452EDB-5F75-4FF7-8E29-26DBED8FC5EB}" srcOrd="0" destOrd="0" presId="urn:microsoft.com/office/officeart/2005/8/layout/hierarchy3"/>
    <dgm:cxn modelId="{B00C58E0-56B9-489B-9D4E-06BE14B7720F}" type="presOf" srcId="{E3316C50-0039-4590-8654-C6C2B8D6CDCA}" destId="{BD43828E-487E-4F6C-941C-2351F32B5A2D}" srcOrd="1" destOrd="0" presId="urn:microsoft.com/office/officeart/2005/8/layout/hierarchy3"/>
    <dgm:cxn modelId="{481A120C-AFE7-4D33-A6D7-6DC3AB49AAE3}" type="presOf" srcId="{99CA3B3E-C717-452A-B147-FAC2DF9FC8F9}" destId="{8A4350C8-B2E1-4599-B18C-28D5582AC1AC}" srcOrd="0" destOrd="0" presId="urn:microsoft.com/office/officeart/2005/8/layout/hierarchy3"/>
    <dgm:cxn modelId="{2D4D5766-5715-422B-9F5B-7751CF1BB9C5}" type="presOf" srcId="{0C126FEE-4EED-4BEB-A787-8B86B48AB402}" destId="{71B0BBB9-385D-4A70-AFA3-C908FDC1C535}" srcOrd="0" destOrd="0" presId="urn:microsoft.com/office/officeart/2005/8/layout/hierarchy3"/>
    <dgm:cxn modelId="{3FD3F678-56B2-495F-B7B7-787E23AEF78F}" type="presOf" srcId="{E3316C50-0039-4590-8654-C6C2B8D6CDCA}" destId="{4E6D2806-E9C0-4F18-8042-D85D5728F21C}" srcOrd="0" destOrd="0" presId="urn:microsoft.com/office/officeart/2005/8/layout/hierarchy3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F9E2F0B5-D5F3-4281-B2BA-F424989188B8}" type="presOf" srcId="{BBD71D64-5083-4F4A-B63F-AE78A1A18880}" destId="{DEAB1E19-40F2-4724-B319-BABFB1DDB74E}" srcOrd="0" destOrd="0" presId="urn:microsoft.com/office/officeart/2005/8/layout/hierarchy3"/>
    <dgm:cxn modelId="{1EED7D3E-00BA-4A75-AF46-8C18C7132D70}" type="presOf" srcId="{B5EAD478-90A1-456E-8B64-16A468AAE6DA}" destId="{19178455-EAF0-43B8-B2E5-25C7681A0330}" srcOrd="0" destOrd="0" presId="urn:microsoft.com/office/officeart/2005/8/layout/hierarchy3"/>
    <dgm:cxn modelId="{CB299624-C559-4C21-B5A4-CF409B86901D}" type="presParOf" srcId="{71B0BBB9-385D-4A70-AFA3-C908FDC1C535}" destId="{B0F6B185-004F-485F-A47A-850E201D8357}" srcOrd="0" destOrd="0" presId="urn:microsoft.com/office/officeart/2005/8/layout/hierarchy3"/>
    <dgm:cxn modelId="{7ED7B6B6-484A-42A7-840F-3C5B21A2F595}" type="presParOf" srcId="{B0F6B185-004F-485F-A47A-850E201D8357}" destId="{163C7D3E-07B6-4243-9E11-7D848F6284B9}" srcOrd="0" destOrd="0" presId="urn:microsoft.com/office/officeart/2005/8/layout/hierarchy3"/>
    <dgm:cxn modelId="{AF8442E5-E1AB-4ABF-BAEC-CC247880EA35}" type="presParOf" srcId="{163C7D3E-07B6-4243-9E11-7D848F6284B9}" destId="{4E6D2806-E9C0-4F18-8042-D85D5728F21C}" srcOrd="0" destOrd="0" presId="urn:microsoft.com/office/officeart/2005/8/layout/hierarchy3"/>
    <dgm:cxn modelId="{5CAF188C-B6A7-4EA4-9E2D-FED15CD5B2D6}" type="presParOf" srcId="{163C7D3E-07B6-4243-9E11-7D848F6284B9}" destId="{BD43828E-487E-4F6C-941C-2351F32B5A2D}" srcOrd="1" destOrd="0" presId="urn:microsoft.com/office/officeart/2005/8/layout/hierarchy3"/>
    <dgm:cxn modelId="{9370112C-72C4-461B-8E3A-9FD2572A0C76}" type="presParOf" srcId="{B0F6B185-004F-485F-A47A-850E201D8357}" destId="{B5C5AA9E-8450-4B4B-BEE3-D911835228D0}" srcOrd="1" destOrd="0" presId="urn:microsoft.com/office/officeart/2005/8/layout/hierarchy3"/>
    <dgm:cxn modelId="{1348D6D2-963B-4BFB-9E5D-90A0F71B040B}" type="presParOf" srcId="{B5C5AA9E-8450-4B4B-BEE3-D911835228D0}" destId="{2C452EDB-5F75-4FF7-8E29-26DBED8FC5EB}" srcOrd="0" destOrd="0" presId="urn:microsoft.com/office/officeart/2005/8/layout/hierarchy3"/>
    <dgm:cxn modelId="{0A1985D2-3A3E-4D72-833D-A7D187EE961D}" type="presParOf" srcId="{B5C5AA9E-8450-4B4B-BEE3-D911835228D0}" destId="{8A4350C8-B2E1-4599-B18C-28D5582AC1AC}" srcOrd="1" destOrd="0" presId="urn:microsoft.com/office/officeart/2005/8/layout/hierarchy3"/>
    <dgm:cxn modelId="{282EA65C-3938-4969-A9E8-17C13D4A007D}" type="presParOf" srcId="{71B0BBB9-385D-4A70-AFA3-C908FDC1C535}" destId="{7BFC0892-60F2-40E1-8FED-F4DB8E1EB8F2}" srcOrd="1" destOrd="0" presId="urn:microsoft.com/office/officeart/2005/8/layout/hierarchy3"/>
    <dgm:cxn modelId="{A9AAB54D-1557-4239-90A9-33B20D480665}" type="presParOf" srcId="{7BFC0892-60F2-40E1-8FED-F4DB8E1EB8F2}" destId="{D766B419-AE79-4D05-A9CA-055AC30BF915}" srcOrd="0" destOrd="0" presId="urn:microsoft.com/office/officeart/2005/8/layout/hierarchy3"/>
    <dgm:cxn modelId="{BA310A77-1A8B-4CD0-A16A-774C52528B2C}" type="presParOf" srcId="{D766B419-AE79-4D05-A9CA-055AC30BF915}" destId="{DEAB1E19-40F2-4724-B319-BABFB1DDB74E}" srcOrd="0" destOrd="0" presId="urn:microsoft.com/office/officeart/2005/8/layout/hierarchy3"/>
    <dgm:cxn modelId="{F80369B9-2038-432B-AF68-9971AD2745AE}" type="presParOf" srcId="{D766B419-AE79-4D05-A9CA-055AC30BF915}" destId="{65192C5C-DFA9-414A-BEE6-00468F29D10D}" srcOrd="1" destOrd="0" presId="urn:microsoft.com/office/officeart/2005/8/layout/hierarchy3"/>
    <dgm:cxn modelId="{3799506B-E25C-4E6A-A878-B8E019B455FA}" type="presParOf" srcId="{7BFC0892-60F2-40E1-8FED-F4DB8E1EB8F2}" destId="{61A77CCC-08AD-48BC-8E72-87C4DDCCD2EC}" srcOrd="1" destOrd="0" presId="urn:microsoft.com/office/officeart/2005/8/layout/hierarchy3"/>
    <dgm:cxn modelId="{93183817-0A34-498F-ABF3-2F2CA7080D6A}" type="presParOf" srcId="{61A77CCC-08AD-48BC-8E72-87C4DDCCD2EC}" destId="{1632EE0A-6A6F-4A29-BBD2-53B13A8F525C}" srcOrd="0" destOrd="0" presId="urn:microsoft.com/office/officeart/2005/8/layout/hierarchy3"/>
    <dgm:cxn modelId="{07180BD7-58F4-43F6-BA1D-50090BB1FF0E}" type="presParOf" srcId="{61A77CCC-08AD-48BC-8E72-87C4DDCCD2EC}" destId="{19178455-EAF0-43B8-B2E5-25C7681A033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EAB4FF-4979-4329-98B7-7EBF69CC69E1}" type="doc">
      <dgm:prSet loTypeId="urn:microsoft.com/office/officeart/2005/8/layout/chevron2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4DFE1C7-5FA8-48CC-8596-CB5B5D1233D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1</a:t>
          </a:r>
          <a:endParaRPr lang="fa-IR" dirty="0">
            <a:cs typeface="B Titr" pitchFamily="2" charset="-78"/>
          </a:endParaRPr>
        </a:p>
      </dgm:t>
    </dgm:pt>
    <dgm:pt modelId="{B9E555FC-E6AC-40E3-9E27-37A47D582323}" type="parTrans" cxnId="{4E0A8635-10FC-46E8-95A0-4F1F1A14F51B}">
      <dgm:prSet/>
      <dgm:spPr/>
      <dgm:t>
        <a:bodyPr/>
        <a:lstStyle/>
        <a:p>
          <a:endParaRPr lang="en-US"/>
        </a:p>
      </dgm:t>
    </dgm:pt>
    <dgm:pt modelId="{5628D167-E2C1-4EAE-9840-723ED03DCF90}" type="sibTrans" cxnId="{4E0A8635-10FC-46E8-95A0-4F1F1A14F51B}">
      <dgm:prSet/>
      <dgm:spPr/>
      <dgm:t>
        <a:bodyPr/>
        <a:lstStyle/>
        <a:p>
          <a:endParaRPr lang="en-US"/>
        </a:p>
      </dgm:t>
    </dgm:pt>
    <dgm:pt modelId="{AAD59A58-7152-42FD-827B-D589BC380191}">
      <dgm:prSet/>
      <dgm:spPr/>
      <dgm:t>
        <a:bodyPr/>
        <a:lstStyle/>
        <a:p>
          <a:pPr rtl="1"/>
          <a:endParaRPr lang="fa-IR" dirty="0"/>
        </a:p>
      </dgm:t>
    </dgm:pt>
    <dgm:pt modelId="{4EC86191-8360-4F08-B471-BC054D6AB9F1}" type="parTrans" cxnId="{B59B9F14-366E-4B57-861E-1BFCCA81B9FD}">
      <dgm:prSet/>
      <dgm:spPr/>
      <dgm:t>
        <a:bodyPr/>
        <a:lstStyle/>
        <a:p>
          <a:endParaRPr lang="en-US"/>
        </a:p>
      </dgm:t>
    </dgm:pt>
    <dgm:pt modelId="{DEA9D914-149E-441F-88F6-0C8CF586028C}" type="sibTrans" cxnId="{B59B9F14-366E-4B57-861E-1BFCCA81B9FD}">
      <dgm:prSet/>
      <dgm:spPr/>
      <dgm:t>
        <a:bodyPr/>
        <a:lstStyle/>
        <a:p>
          <a:endParaRPr lang="en-US"/>
        </a:p>
      </dgm:t>
    </dgm:pt>
    <dgm:pt modelId="{31D8B2A6-8E1C-4810-BB47-55AF259A9F13}">
      <dgm:prSet/>
      <dgm:spPr/>
      <dgm:t>
        <a:bodyPr/>
        <a:lstStyle/>
        <a:p>
          <a:pPr rtl="1"/>
          <a:endParaRPr lang="fa-IR" dirty="0"/>
        </a:p>
      </dgm:t>
    </dgm:pt>
    <dgm:pt modelId="{99275B11-F21B-4992-B371-B96234D8A4C8}" type="parTrans" cxnId="{84464576-E3C0-4588-B032-33008C9E40D5}">
      <dgm:prSet/>
      <dgm:spPr/>
      <dgm:t>
        <a:bodyPr/>
        <a:lstStyle/>
        <a:p>
          <a:endParaRPr lang="en-US"/>
        </a:p>
      </dgm:t>
    </dgm:pt>
    <dgm:pt modelId="{F0C93834-A60D-40BD-AE30-566A98F7A460}" type="sibTrans" cxnId="{84464576-E3C0-4588-B032-33008C9E40D5}">
      <dgm:prSet/>
      <dgm:spPr/>
      <dgm:t>
        <a:bodyPr/>
        <a:lstStyle/>
        <a:p>
          <a:endParaRPr lang="en-US"/>
        </a:p>
      </dgm:t>
    </dgm:pt>
    <dgm:pt modelId="{747909FB-85E4-46DF-B54C-DBC0F948D105}">
      <dgm:prSet/>
      <dgm:spPr/>
      <dgm:t>
        <a:bodyPr/>
        <a:lstStyle/>
        <a:p>
          <a:pPr rtl="1"/>
          <a:endParaRPr lang="en-US" dirty="0"/>
        </a:p>
      </dgm:t>
    </dgm:pt>
    <dgm:pt modelId="{0A61D859-23FF-4931-AF73-71DC5B3CFCA7}" type="parTrans" cxnId="{A7982DCA-3B0B-45F4-BF0D-1407A448026C}">
      <dgm:prSet/>
      <dgm:spPr/>
      <dgm:t>
        <a:bodyPr/>
        <a:lstStyle/>
        <a:p>
          <a:endParaRPr lang="en-US"/>
        </a:p>
      </dgm:t>
    </dgm:pt>
    <dgm:pt modelId="{10078912-E1C2-454B-822A-39813DD402BE}" type="sibTrans" cxnId="{A7982DCA-3B0B-45F4-BF0D-1407A448026C}">
      <dgm:prSet/>
      <dgm:spPr/>
      <dgm:t>
        <a:bodyPr/>
        <a:lstStyle/>
        <a:p>
          <a:endParaRPr lang="en-US"/>
        </a:p>
      </dgm:t>
    </dgm:pt>
    <dgm:pt modelId="{30A880B3-1B38-42D0-BC7A-11365657917F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قضیۀ 2</a:t>
          </a:r>
          <a:endParaRPr lang="en-US" dirty="0">
            <a:cs typeface="B Titr" pitchFamily="2" charset="-78"/>
          </a:endParaRPr>
        </a:p>
      </dgm:t>
    </dgm:pt>
    <dgm:pt modelId="{8793265B-D91C-45BB-AD83-6FB6BD4F88BE}" type="parTrans" cxnId="{0EAED60B-B734-4AB0-934B-3EC6D444D59F}">
      <dgm:prSet/>
      <dgm:spPr/>
      <dgm:t>
        <a:bodyPr/>
        <a:lstStyle/>
        <a:p>
          <a:endParaRPr lang="en-US"/>
        </a:p>
      </dgm:t>
    </dgm:pt>
    <dgm:pt modelId="{92EA68C7-A0D4-45CC-8113-F20270B4222D}" type="sibTrans" cxnId="{0EAED60B-B734-4AB0-934B-3EC6D444D59F}">
      <dgm:prSet/>
      <dgm:spPr/>
      <dgm:t>
        <a:bodyPr/>
        <a:lstStyle/>
        <a:p>
          <a:endParaRPr lang="en-US"/>
        </a:p>
      </dgm:t>
    </dgm:pt>
    <dgm:pt modelId="{47D6F571-FB18-4865-A562-3CC09F7A0F92}">
      <dgm:prSet/>
      <dgm:spPr/>
      <dgm:t>
        <a:bodyPr/>
        <a:lstStyle/>
        <a:p>
          <a:pPr rtl="1"/>
          <a:endParaRPr lang="en-US" dirty="0"/>
        </a:p>
      </dgm:t>
    </dgm:pt>
    <dgm:pt modelId="{19E5694A-AEBC-4A01-BB47-2F4FD61592D4}" type="parTrans" cxnId="{D9B08E84-C839-4CAB-A093-7B0B2536DF4B}">
      <dgm:prSet/>
      <dgm:spPr/>
      <dgm:t>
        <a:bodyPr/>
        <a:lstStyle/>
        <a:p>
          <a:endParaRPr lang="en-US"/>
        </a:p>
      </dgm:t>
    </dgm:pt>
    <dgm:pt modelId="{F360FFB3-9186-43D9-83FE-FA0D017E44DE}" type="sibTrans" cxnId="{D9B08E84-C839-4CAB-A093-7B0B2536DF4B}">
      <dgm:prSet/>
      <dgm:spPr/>
      <dgm:t>
        <a:bodyPr/>
        <a:lstStyle/>
        <a:p>
          <a:endParaRPr lang="en-US"/>
        </a:p>
      </dgm:t>
    </dgm:pt>
    <dgm:pt modelId="{44E75799-B9CB-44B0-B991-E95744353B7C}" type="pres">
      <dgm:prSet presAssocID="{48EAB4FF-4979-4329-98B7-7EBF69CC69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76CE3-FB4C-4528-BB08-19F078FC9F40}" type="pres">
      <dgm:prSet presAssocID="{E4DFE1C7-5FA8-48CC-8596-CB5B5D1233DB}" presName="composite" presStyleCnt="0"/>
      <dgm:spPr/>
    </dgm:pt>
    <dgm:pt modelId="{5B835BE0-E9E5-4D34-AE4A-6F3B9C3C774A}" type="pres">
      <dgm:prSet presAssocID="{E4DFE1C7-5FA8-48CC-8596-CB5B5D1233D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487A81-E4AB-4A5F-8406-FD58F855207B}" type="pres">
      <dgm:prSet presAssocID="{E4DFE1C7-5FA8-48CC-8596-CB5B5D1233DB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8594F-CF34-4362-946D-6AED2EA0FA67}" type="pres">
      <dgm:prSet presAssocID="{5628D167-E2C1-4EAE-9840-723ED03DCF90}" presName="sp" presStyleCnt="0"/>
      <dgm:spPr/>
    </dgm:pt>
    <dgm:pt modelId="{2A814073-742F-41E9-AA65-A7B9A08EA655}" type="pres">
      <dgm:prSet presAssocID="{30A880B3-1B38-42D0-BC7A-11365657917F}" presName="composite" presStyleCnt="0"/>
      <dgm:spPr/>
    </dgm:pt>
    <dgm:pt modelId="{34281B64-623B-4528-9192-9EFE3390E37F}" type="pres">
      <dgm:prSet presAssocID="{30A880B3-1B38-42D0-BC7A-11365657917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BC7E5-AD47-486B-9EFC-50902A0E0167}" type="pres">
      <dgm:prSet presAssocID="{30A880B3-1B38-42D0-BC7A-11365657917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375D69-797D-4B95-AB2A-EFED35DEA201}" type="presOf" srcId="{30A880B3-1B38-42D0-BC7A-11365657917F}" destId="{34281B64-623B-4528-9192-9EFE3390E37F}" srcOrd="0" destOrd="0" presId="urn:microsoft.com/office/officeart/2005/8/layout/chevron2"/>
    <dgm:cxn modelId="{0C04619C-8077-4959-B82B-DF76AB83D754}" type="presOf" srcId="{AAD59A58-7152-42FD-827B-D589BC380191}" destId="{66487A81-E4AB-4A5F-8406-FD58F855207B}" srcOrd="0" destOrd="0" presId="urn:microsoft.com/office/officeart/2005/8/layout/chevron2"/>
    <dgm:cxn modelId="{A7982DCA-3B0B-45F4-BF0D-1407A448026C}" srcId="{E4DFE1C7-5FA8-48CC-8596-CB5B5D1233DB}" destId="{747909FB-85E4-46DF-B54C-DBC0F948D105}" srcOrd="2" destOrd="0" parTransId="{0A61D859-23FF-4931-AF73-71DC5B3CFCA7}" sibTransId="{10078912-E1C2-454B-822A-39813DD402BE}"/>
    <dgm:cxn modelId="{86221EC8-4676-46F8-9642-27BF5854FB67}" type="presOf" srcId="{48EAB4FF-4979-4329-98B7-7EBF69CC69E1}" destId="{44E75799-B9CB-44B0-B991-E95744353B7C}" srcOrd="0" destOrd="0" presId="urn:microsoft.com/office/officeart/2005/8/layout/chevron2"/>
    <dgm:cxn modelId="{4E0A8635-10FC-46E8-95A0-4F1F1A14F51B}" srcId="{48EAB4FF-4979-4329-98B7-7EBF69CC69E1}" destId="{E4DFE1C7-5FA8-48CC-8596-CB5B5D1233DB}" srcOrd="0" destOrd="0" parTransId="{B9E555FC-E6AC-40E3-9E27-37A47D582323}" sibTransId="{5628D167-E2C1-4EAE-9840-723ED03DCF90}"/>
    <dgm:cxn modelId="{84464576-E3C0-4588-B032-33008C9E40D5}" srcId="{E4DFE1C7-5FA8-48CC-8596-CB5B5D1233DB}" destId="{31D8B2A6-8E1C-4810-BB47-55AF259A9F13}" srcOrd="1" destOrd="0" parTransId="{99275B11-F21B-4992-B371-B96234D8A4C8}" sibTransId="{F0C93834-A60D-40BD-AE30-566A98F7A460}"/>
    <dgm:cxn modelId="{D911050A-EE66-48CE-AADA-2A87D56FFE37}" type="presOf" srcId="{E4DFE1C7-5FA8-48CC-8596-CB5B5D1233DB}" destId="{5B835BE0-E9E5-4D34-AE4A-6F3B9C3C774A}" srcOrd="0" destOrd="0" presId="urn:microsoft.com/office/officeart/2005/8/layout/chevron2"/>
    <dgm:cxn modelId="{B59B9F14-366E-4B57-861E-1BFCCA81B9FD}" srcId="{E4DFE1C7-5FA8-48CC-8596-CB5B5D1233DB}" destId="{AAD59A58-7152-42FD-827B-D589BC380191}" srcOrd="0" destOrd="0" parTransId="{4EC86191-8360-4F08-B471-BC054D6AB9F1}" sibTransId="{DEA9D914-149E-441F-88F6-0C8CF586028C}"/>
    <dgm:cxn modelId="{050984E9-13C7-4B2E-90DB-82915BA1F8EF}" type="presOf" srcId="{47D6F571-FB18-4865-A562-3CC09F7A0F92}" destId="{269BC7E5-AD47-486B-9EFC-50902A0E0167}" srcOrd="0" destOrd="0" presId="urn:microsoft.com/office/officeart/2005/8/layout/chevron2"/>
    <dgm:cxn modelId="{D9B08E84-C839-4CAB-A093-7B0B2536DF4B}" srcId="{30A880B3-1B38-42D0-BC7A-11365657917F}" destId="{47D6F571-FB18-4865-A562-3CC09F7A0F92}" srcOrd="0" destOrd="0" parTransId="{19E5694A-AEBC-4A01-BB47-2F4FD61592D4}" sibTransId="{F360FFB3-9186-43D9-83FE-FA0D017E44DE}"/>
    <dgm:cxn modelId="{0EAED60B-B734-4AB0-934B-3EC6D444D59F}" srcId="{48EAB4FF-4979-4329-98B7-7EBF69CC69E1}" destId="{30A880B3-1B38-42D0-BC7A-11365657917F}" srcOrd="1" destOrd="0" parTransId="{8793265B-D91C-45BB-AD83-6FB6BD4F88BE}" sibTransId="{92EA68C7-A0D4-45CC-8113-F20270B4222D}"/>
    <dgm:cxn modelId="{546FE41A-0123-4743-AB8E-7430E08519FC}" type="presOf" srcId="{31D8B2A6-8E1C-4810-BB47-55AF259A9F13}" destId="{66487A81-E4AB-4A5F-8406-FD58F855207B}" srcOrd="0" destOrd="1" presId="urn:microsoft.com/office/officeart/2005/8/layout/chevron2"/>
    <dgm:cxn modelId="{6E0E01BC-60AB-4F29-9918-8FF7752BC260}" type="presOf" srcId="{747909FB-85E4-46DF-B54C-DBC0F948D105}" destId="{66487A81-E4AB-4A5F-8406-FD58F855207B}" srcOrd="0" destOrd="2" presId="urn:microsoft.com/office/officeart/2005/8/layout/chevron2"/>
    <dgm:cxn modelId="{A3AE5FE1-FB60-4D51-8565-97079459555B}" type="presParOf" srcId="{44E75799-B9CB-44B0-B991-E95744353B7C}" destId="{C1B76CE3-FB4C-4528-BB08-19F078FC9F40}" srcOrd="0" destOrd="0" presId="urn:microsoft.com/office/officeart/2005/8/layout/chevron2"/>
    <dgm:cxn modelId="{F6411983-DDC9-4119-AB55-D37F33E8741C}" type="presParOf" srcId="{C1B76CE3-FB4C-4528-BB08-19F078FC9F40}" destId="{5B835BE0-E9E5-4D34-AE4A-6F3B9C3C774A}" srcOrd="0" destOrd="0" presId="urn:microsoft.com/office/officeart/2005/8/layout/chevron2"/>
    <dgm:cxn modelId="{AC1523AF-6058-46BB-977A-597B4135AF74}" type="presParOf" srcId="{C1B76CE3-FB4C-4528-BB08-19F078FC9F40}" destId="{66487A81-E4AB-4A5F-8406-FD58F855207B}" srcOrd="1" destOrd="0" presId="urn:microsoft.com/office/officeart/2005/8/layout/chevron2"/>
    <dgm:cxn modelId="{40624750-AA17-4559-B1CA-0CA643108C00}" type="presParOf" srcId="{44E75799-B9CB-44B0-B991-E95744353B7C}" destId="{3208594F-CF34-4362-946D-6AED2EA0FA67}" srcOrd="1" destOrd="0" presId="urn:microsoft.com/office/officeart/2005/8/layout/chevron2"/>
    <dgm:cxn modelId="{96E05BCB-90D1-4E0E-9704-A1383E737CBB}" type="presParOf" srcId="{44E75799-B9CB-44B0-B991-E95744353B7C}" destId="{2A814073-742F-41E9-AA65-A7B9A08EA655}" srcOrd="2" destOrd="0" presId="urn:microsoft.com/office/officeart/2005/8/layout/chevron2"/>
    <dgm:cxn modelId="{51850E36-8972-4BDB-A946-E27B2C7D7354}" type="presParOf" srcId="{2A814073-742F-41E9-AA65-A7B9A08EA655}" destId="{34281B64-623B-4528-9192-9EFE3390E37F}" srcOrd="0" destOrd="0" presId="urn:microsoft.com/office/officeart/2005/8/layout/chevron2"/>
    <dgm:cxn modelId="{1908F1F1-42AF-4BE7-A01A-D31F9831F1E0}" type="presParOf" srcId="{2A814073-742F-41E9-AA65-A7B9A08EA655}" destId="{269BC7E5-AD47-486B-9EFC-50902A0E0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E6CFE-274B-4FB7-B68E-507A54DA2484}" type="doc">
      <dgm:prSet loTypeId="urn:microsoft.com/office/officeart/2005/8/layout/balance1" loCatId="relationship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2E8ED7-D2F7-41AD-B209-53780EF0B18F}">
      <dgm:prSet/>
      <dgm:spPr/>
      <dgm:t>
        <a:bodyPr/>
        <a:lstStyle/>
        <a:p>
          <a:pPr rtl="1"/>
          <a:r>
            <a:rPr lang="fa-IR" dirty="0" smtClean="0"/>
            <a:t>ریسک</a:t>
          </a:r>
          <a:endParaRPr lang="en-US" dirty="0"/>
        </a:p>
      </dgm:t>
    </dgm:pt>
    <dgm:pt modelId="{781A46A9-05F7-44CC-9A45-9B5D364B5970}" type="parTrans" cxnId="{461BEC2C-3460-47BD-8509-08D4B765B2F7}">
      <dgm:prSet/>
      <dgm:spPr/>
      <dgm:t>
        <a:bodyPr/>
        <a:lstStyle/>
        <a:p>
          <a:endParaRPr lang="en-US"/>
        </a:p>
      </dgm:t>
    </dgm:pt>
    <dgm:pt modelId="{2C0DA945-059C-4327-AD79-743069128EE9}" type="sibTrans" cxnId="{461BEC2C-3460-47BD-8509-08D4B765B2F7}">
      <dgm:prSet/>
      <dgm:spPr/>
      <dgm:t>
        <a:bodyPr/>
        <a:lstStyle/>
        <a:p>
          <a:endParaRPr lang="en-US"/>
        </a:p>
      </dgm:t>
    </dgm:pt>
    <dgm:pt modelId="{55E5A60E-C225-4853-8B7F-1E54634F2F81}">
      <dgm:prSet/>
      <dgm:spPr/>
      <dgm:t>
        <a:bodyPr/>
        <a:lstStyle/>
        <a:p>
          <a:pPr rtl="1"/>
          <a:r>
            <a:rPr lang="fa-IR" dirty="0" smtClean="0"/>
            <a:t>بازده </a:t>
          </a:r>
          <a:endParaRPr lang="en-US" dirty="0"/>
        </a:p>
      </dgm:t>
    </dgm:pt>
    <dgm:pt modelId="{78BA5550-597A-4021-ADE5-319A82EF98D2}" type="parTrans" cxnId="{74E85FF4-41E9-4BE8-98FA-299528810FBD}">
      <dgm:prSet/>
      <dgm:spPr/>
      <dgm:t>
        <a:bodyPr/>
        <a:lstStyle/>
        <a:p>
          <a:endParaRPr lang="en-US"/>
        </a:p>
      </dgm:t>
    </dgm:pt>
    <dgm:pt modelId="{F765FD0F-AB2F-4A11-AD87-FCCCA2DA5308}" type="sibTrans" cxnId="{74E85FF4-41E9-4BE8-98FA-299528810FBD}">
      <dgm:prSet/>
      <dgm:spPr/>
      <dgm:t>
        <a:bodyPr/>
        <a:lstStyle/>
        <a:p>
          <a:endParaRPr lang="en-US"/>
        </a:p>
      </dgm:t>
    </dgm:pt>
    <dgm:pt modelId="{36C861CD-87F3-4EC3-89FB-A50038E8229C}">
      <dgm:prSet/>
      <dgm:spPr/>
      <dgm:t>
        <a:bodyPr/>
        <a:lstStyle/>
        <a:p>
          <a:pPr rtl="1"/>
          <a:r>
            <a:rPr lang="fa-IR" dirty="0" smtClean="0"/>
            <a:t>صفت </a:t>
          </a:r>
          <a:endParaRPr lang="en-US" dirty="0"/>
        </a:p>
      </dgm:t>
    </dgm:pt>
    <dgm:pt modelId="{A2FE8CDF-9DAF-44AF-A3F3-7157DD5351CC}" type="parTrans" cxnId="{8F2B912C-2A9D-47B6-868B-A58B1CB0B731}">
      <dgm:prSet/>
      <dgm:spPr/>
      <dgm:t>
        <a:bodyPr/>
        <a:lstStyle/>
        <a:p>
          <a:endParaRPr lang="en-US"/>
        </a:p>
      </dgm:t>
    </dgm:pt>
    <dgm:pt modelId="{20C98FEC-B441-4A7A-B5C3-A63963D28D3C}" type="sibTrans" cxnId="{8F2B912C-2A9D-47B6-868B-A58B1CB0B731}">
      <dgm:prSet/>
      <dgm:spPr/>
      <dgm:t>
        <a:bodyPr/>
        <a:lstStyle/>
        <a:p>
          <a:endParaRPr lang="en-US"/>
        </a:p>
      </dgm:t>
    </dgm:pt>
    <dgm:pt modelId="{7BBBCDD4-2D33-4225-B0BC-9DF3A1C26BC8}">
      <dgm:prSet/>
      <dgm:spPr/>
      <dgm:t>
        <a:bodyPr/>
        <a:lstStyle/>
        <a:p>
          <a:pPr rtl="1"/>
          <a:r>
            <a:rPr lang="fa-IR" dirty="0" smtClean="0"/>
            <a:t>موصوف</a:t>
          </a:r>
          <a:endParaRPr lang="en-US" dirty="0"/>
        </a:p>
      </dgm:t>
    </dgm:pt>
    <dgm:pt modelId="{4474E8CC-FBC9-45C1-98FE-C1573140F03A}" type="sibTrans" cxnId="{8ECCA84D-45CB-49E5-8317-3F969889AE7F}">
      <dgm:prSet/>
      <dgm:spPr/>
      <dgm:t>
        <a:bodyPr/>
        <a:lstStyle/>
        <a:p>
          <a:endParaRPr lang="en-US"/>
        </a:p>
      </dgm:t>
    </dgm:pt>
    <dgm:pt modelId="{643C62E4-2764-45D5-A9D3-C22FB58ED06C}" type="parTrans" cxnId="{8ECCA84D-45CB-49E5-8317-3F969889AE7F}">
      <dgm:prSet/>
      <dgm:spPr/>
      <dgm:t>
        <a:bodyPr/>
        <a:lstStyle/>
        <a:p>
          <a:endParaRPr lang="en-US"/>
        </a:p>
      </dgm:t>
    </dgm:pt>
    <dgm:pt modelId="{059CECEB-79F5-40D2-A8AE-A3E7489B203D}" type="pres">
      <dgm:prSet presAssocID="{5D7E6CFE-274B-4FB7-B68E-507A54DA2484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1158D4-EEE6-474E-AB67-6B5F4E6811F4}" type="pres">
      <dgm:prSet presAssocID="{5D7E6CFE-274B-4FB7-B68E-507A54DA2484}" presName="dummyMaxCanvas" presStyleCnt="0"/>
      <dgm:spPr/>
    </dgm:pt>
    <dgm:pt modelId="{EB74339D-D974-49ED-9DE8-3316717B45F0}" type="pres">
      <dgm:prSet presAssocID="{5D7E6CFE-274B-4FB7-B68E-507A54DA2484}" presName="parentComposite" presStyleCnt="0"/>
      <dgm:spPr/>
    </dgm:pt>
    <dgm:pt modelId="{7015D6D8-5463-4067-9995-2BBCD5E51ABB}" type="pres">
      <dgm:prSet presAssocID="{5D7E6CFE-274B-4FB7-B68E-507A54DA2484}" presName="parent1" presStyleLbl="alignAccFollowNode1" presStyleIdx="0" presStyleCnt="4" custScaleY="169439" custLinFactNeighborY="8921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88466174-37AA-425F-8E5B-239E7A5765AA}" type="pres">
      <dgm:prSet presAssocID="{5D7E6CFE-274B-4FB7-B68E-507A54DA2484}" presName="parent2" presStyleLbl="alignAccFollowNode1" presStyleIdx="1" presStyleCnt="4" custScaleY="163860" custLinFactNeighborX="1469" custLinFactNeighborY="9200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2CF2CDCE-4CD1-4EB0-8036-F7B601A9F3F5}" type="pres">
      <dgm:prSet presAssocID="{5D7E6CFE-274B-4FB7-B68E-507A54DA2484}" presName="childrenComposite" presStyleCnt="0"/>
      <dgm:spPr/>
    </dgm:pt>
    <dgm:pt modelId="{70946A89-62FF-4234-91E4-7A956C5D4547}" type="pres">
      <dgm:prSet presAssocID="{5D7E6CFE-274B-4FB7-B68E-507A54DA2484}" presName="dummyMaxCanvas_ChildArea" presStyleCnt="0"/>
      <dgm:spPr/>
    </dgm:pt>
    <dgm:pt modelId="{3FCF8792-8110-4317-922B-2EE87120D16D}" type="pres">
      <dgm:prSet presAssocID="{5D7E6CFE-274B-4FB7-B68E-507A54DA2484}" presName="fulcrum" presStyleLbl="alignAccFollowNode1" presStyleIdx="2" presStyleCnt="4"/>
      <dgm:spPr>
        <a:solidFill>
          <a:schemeClr val="accent4">
            <a:tint val="40000"/>
            <a:hueOff val="0"/>
            <a:satOff val="0"/>
            <a:lumOff val="0"/>
            <a:alpha val="0"/>
          </a:schemeClr>
        </a:solidFill>
      </dgm:spPr>
    </dgm:pt>
    <dgm:pt modelId="{9063C4FD-84D7-4998-991F-DCF05BBE9F09}" type="pres">
      <dgm:prSet presAssocID="{5D7E6CFE-274B-4FB7-B68E-507A54DA2484}" presName="balance_11" presStyleLbl="alignAccFollowNode1" presStyleIdx="3" presStyleCnt="4" custScaleX="53067" custScaleY="92028" custLinFactY="-213850" custLinFactNeighborX="-30324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9D77F-544B-4F6F-84BB-15098351836F}" type="pres">
      <dgm:prSet presAssocID="{5D7E6CFE-274B-4FB7-B68E-507A54DA2484}" presName="left_11_1" presStyleLbl="node1" presStyleIdx="0" presStyleCnt="2" custScaleY="63599" custLinFactNeighborX="-971" custLinFactNeighborY="38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0C590D-D2B4-4C5A-A3E1-2B0704D68AAD}" type="pres">
      <dgm:prSet presAssocID="{5D7E6CFE-274B-4FB7-B68E-507A54DA2484}" presName="right_11_1" presStyleLbl="node1" presStyleIdx="1" presStyleCnt="2" custScaleY="65484" custLinFactNeighborY="39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2F926-2171-4B24-93AF-9D9C7629F43F}" type="presOf" srcId="{7BBBCDD4-2D33-4225-B0BC-9DF3A1C26BC8}" destId="{AB0C590D-D2B4-4C5A-A3E1-2B0704D68AAD}" srcOrd="0" destOrd="0" presId="urn:microsoft.com/office/officeart/2005/8/layout/balance1"/>
    <dgm:cxn modelId="{461BEC2C-3460-47BD-8509-08D4B765B2F7}" srcId="{5D7E6CFE-274B-4FB7-B68E-507A54DA2484}" destId="{CA2E8ED7-D2F7-41AD-B209-53780EF0B18F}" srcOrd="0" destOrd="0" parTransId="{781A46A9-05F7-44CC-9A45-9B5D364B5970}" sibTransId="{2C0DA945-059C-4327-AD79-743069128EE9}"/>
    <dgm:cxn modelId="{8F2B912C-2A9D-47B6-868B-A58B1CB0B731}" srcId="{5D7E6CFE-274B-4FB7-B68E-507A54DA2484}" destId="{36C861CD-87F3-4EC3-89FB-A50038E8229C}" srcOrd="1" destOrd="0" parTransId="{A2FE8CDF-9DAF-44AF-A3F3-7157DD5351CC}" sibTransId="{20C98FEC-B441-4A7A-B5C3-A63963D28D3C}"/>
    <dgm:cxn modelId="{34A8C8C9-7051-43C3-A12E-3FA2484FDA24}" type="presOf" srcId="{55E5A60E-C225-4853-8B7F-1E54634F2F81}" destId="{0459D77F-544B-4F6F-84BB-15098351836F}" srcOrd="0" destOrd="0" presId="urn:microsoft.com/office/officeart/2005/8/layout/balance1"/>
    <dgm:cxn modelId="{A6FC634B-A7D8-4015-951E-F20849B831E9}" type="presOf" srcId="{CA2E8ED7-D2F7-41AD-B209-53780EF0B18F}" destId="{7015D6D8-5463-4067-9995-2BBCD5E51ABB}" srcOrd="0" destOrd="0" presId="urn:microsoft.com/office/officeart/2005/8/layout/balance1"/>
    <dgm:cxn modelId="{547D9179-5830-4F66-AC16-27B7C4D40815}" type="presOf" srcId="{5D7E6CFE-274B-4FB7-B68E-507A54DA2484}" destId="{059CECEB-79F5-40D2-A8AE-A3E7489B203D}" srcOrd="0" destOrd="0" presId="urn:microsoft.com/office/officeart/2005/8/layout/balance1"/>
    <dgm:cxn modelId="{8ECCA84D-45CB-49E5-8317-3F969889AE7F}" srcId="{36C861CD-87F3-4EC3-89FB-A50038E8229C}" destId="{7BBBCDD4-2D33-4225-B0BC-9DF3A1C26BC8}" srcOrd="0" destOrd="0" parTransId="{643C62E4-2764-45D5-A9D3-C22FB58ED06C}" sibTransId="{4474E8CC-FBC9-45C1-98FE-C1573140F03A}"/>
    <dgm:cxn modelId="{7A8BBEF2-E025-468C-9AB5-769B2250A449}" type="presOf" srcId="{36C861CD-87F3-4EC3-89FB-A50038E8229C}" destId="{88466174-37AA-425F-8E5B-239E7A5765AA}" srcOrd="0" destOrd="0" presId="urn:microsoft.com/office/officeart/2005/8/layout/balance1"/>
    <dgm:cxn modelId="{74E85FF4-41E9-4BE8-98FA-299528810FBD}" srcId="{CA2E8ED7-D2F7-41AD-B209-53780EF0B18F}" destId="{55E5A60E-C225-4853-8B7F-1E54634F2F81}" srcOrd="0" destOrd="0" parTransId="{78BA5550-597A-4021-ADE5-319A82EF98D2}" sibTransId="{F765FD0F-AB2F-4A11-AD87-FCCCA2DA5308}"/>
    <dgm:cxn modelId="{09EFB7D2-64D5-4E4C-A7A3-8F69EDBEED8B}" type="presParOf" srcId="{059CECEB-79F5-40D2-A8AE-A3E7489B203D}" destId="{E01158D4-EEE6-474E-AB67-6B5F4E6811F4}" srcOrd="0" destOrd="0" presId="urn:microsoft.com/office/officeart/2005/8/layout/balance1"/>
    <dgm:cxn modelId="{00FC3F33-60C8-4953-B1A7-C686F7A0F1D8}" type="presParOf" srcId="{059CECEB-79F5-40D2-A8AE-A3E7489B203D}" destId="{EB74339D-D974-49ED-9DE8-3316717B45F0}" srcOrd="1" destOrd="0" presId="urn:microsoft.com/office/officeart/2005/8/layout/balance1"/>
    <dgm:cxn modelId="{19520E0D-41A5-4347-A40F-CBAB21636539}" type="presParOf" srcId="{EB74339D-D974-49ED-9DE8-3316717B45F0}" destId="{7015D6D8-5463-4067-9995-2BBCD5E51ABB}" srcOrd="0" destOrd="0" presId="urn:microsoft.com/office/officeart/2005/8/layout/balance1"/>
    <dgm:cxn modelId="{86D374CB-894B-4B99-8C33-1FAFC91E8C92}" type="presParOf" srcId="{EB74339D-D974-49ED-9DE8-3316717B45F0}" destId="{88466174-37AA-425F-8E5B-239E7A5765AA}" srcOrd="1" destOrd="0" presId="urn:microsoft.com/office/officeart/2005/8/layout/balance1"/>
    <dgm:cxn modelId="{BE9397BF-04A4-4358-9C2D-871AE4FC2BFE}" type="presParOf" srcId="{059CECEB-79F5-40D2-A8AE-A3E7489B203D}" destId="{2CF2CDCE-4CD1-4EB0-8036-F7B601A9F3F5}" srcOrd="2" destOrd="0" presId="urn:microsoft.com/office/officeart/2005/8/layout/balance1"/>
    <dgm:cxn modelId="{83D88EF9-5598-40AF-8ECD-D291E26002EB}" type="presParOf" srcId="{2CF2CDCE-4CD1-4EB0-8036-F7B601A9F3F5}" destId="{70946A89-62FF-4234-91E4-7A956C5D4547}" srcOrd="0" destOrd="0" presId="urn:microsoft.com/office/officeart/2005/8/layout/balance1"/>
    <dgm:cxn modelId="{E43B3895-3857-49A7-8E05-C8B7B9AA881F}" type="presParOf" srcId="{2CF2CDCE-4CD1-4EB0-8036-F7B601A9F3F5}" destId="{3FCF8792-8110-4317-922B-2EE87120D16D}" srcOrd="1" destOrd="0" presId="urn:microsoft.com/office/officeart/2005/8/layout/balance1"/>
    <dgm:cxn modelId="{6EC36A5E-2D3C-44D1-A0B5-D63773073213}" type="presParOf" srcId="{2CF2CDCE-4CD1-4EB0-8036-F7B601A9F3F5}" destId="{9063C4FD-84D7-4998-991F-DCF05BBE9F09}" srcOrd="2" destOrd="0" presId="urn:microsoft.com/office/officeart/2005/8/layout/balance1"/>
    <dgm:cxn modelId="{B3C3F4C8-09D5-452C-AD71-16201059F96A}" type="presParOf" srcId="{2CF2CDCE-4CD1-4EB0-8036-F7B601A9F3F5}" destId="{0459D77F-544B-4F6F-84BB-15098351836F}" srcOrd="3" destOrd="0" presId="urn:microsoft.com/office/officeart/2005/8/layout/balance1"/>
    <dgm:cxn modelId="{2552A9AD-85B1-4C30-A5F5-28DF40AAC656}" type="presParOf" srcId="{2CF2CDCE-4CD1-4EB0-8036-F7B601A9F3F5}" destId="{AB0C590D-D2B4-4C5A-A3E1-2B0704D68AAD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252FA84-571A-465B-A3A2-B3F25B92B4D1}" type="doc">
      <dgm:prSet loTypeId="urn:microsoft.com/office/officeart/2005/8/layout/hierarchy4" loCatId="list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0723A1-FDE5-43AF-A4E8-0ADAB37D6CE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ارتباط ساختار سرمایه و ارزش شرکت</a:t>
          </a:r>
          <a:endParaRPr lang="en-US" dirty="0">
            <a:cs typeface="B Zar" pitchFamily="2" charset="-78"/>
          </a:endParaRPr>
        </a:p>
      </dgm:t>
    </dgm:pt>
    <dgm:pt modelId="{46733E86-1F66-41F3-B22A-5F4A7AA50EF1}" type="parTrans" cxnId="{5861F623-7533-44C2-9DB9-2C8D884A655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BBAA337-CB70-445E-99A2-966C18CDA01B}" type="sibTrans" cxnId="{5861F623-7533-44C2-9DB9-2C8D884A655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3F52ACC-37C0-4F5F-B318-BA88DEE7838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 فرض وجود مالیات، هزینۀ سرمایۀ شرکت با افزایش بدهی در کاهش می‌یابد و بنابراین، ارزش افزایش می‌یابد .</a:t>
          </a:r>
          <a:endParaRPr lang="en-US" dirty="0">
            <a:cs typeface="B Zar" pitchFamily="2" charset="-78"/>
          </a:endParaRPr>
        </a:p>
      </dgm:t>
    </dgm:pt>
    <dgm:pt modelId="{5CF62BCE-E09D-487C-95E5-3BFEACB0C0CE}" type="parTrans" cxnId="{CB175061-ADE5-4922-B289-4E9B720ECF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EC4BA2E-CF37-4B2E-93E3-FB366C7DA438}" type="sibTrans" cxnId="{CB175061-ADE5-4922-B289-4E9B720ECF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11FEA8-A0A0-4B5B-9DA3-29BE188F6FFD}" type="pres">
      <dgm:prSet presAssocID="{5252FA84-571A-465B-A3A2-B3F25B92B4D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2376D3-AF8D-4F46-AC2C-4404F5F01CD7}" type="pres">
      <dgm:prSet presAssocID="{380723A1-FDE5-43AF-A4E8-0ADAB37D6CE9}" presName="vertOne" presStyleCnt="0"/>
      <dgm:spPr/>
    </dgm:pt>
    <dgm:pt modelId="{4AEF8679-E1A0-4DEF-B190-95D1DD70A552}" type="pres">
      <dgm:prSet presAssocID="{380723A1-FDE5-43AF-A4E8-0ADAB37D6CE9}" presName="txOne" presStyleLbl="node0" presStyleIdx="0" presStyleCnt="1">
        <dgm:presLayoutVars>
          <dgm:chPref val="3"/>
        </dgm:presLayoutVars>
      </dgm:prSet>
      <dgm:spPr>
        <a:prstGeom prst="ribbon2">
          <a:avLst/>
        </a:prstGeom>
      </dgm:spPr>
      <dgm:t>
        <a:bodyPr/>
        <a:lstStyle/>
        <a:p>
          <a:endParaRPr lang="en-US"/>
        </a:p>
      </dgm:t>
    </dgm:pt>
    <dgm:pt modelId="{D87DB5E7-4E4E-42D7-A626-706F6A28C535}" type="pres">
      <dgm:prSet presAssocID="{380723A1-FDE5-43AF-A4E8-0ADAB37D6CE9}" presName="parTransOne" presStyleCnt="0"/>
      <dgm:spPr/>
    </dgm:pt>
    <dgm:pt modelId="{9C0AD50E-E6BB-4AD3-B792-1BEFBE9CC70F}" type="pres">
      <dgm:prSet presAssocID="{380723A1-FDE5-43AF-A4E8-0ADAB37D6CE9}" presName="horzOne" presStyleCnt="0"/>
      <dgm:spPr/>
    </dgm:pt>
    <dgm:pt modelId="{05DC2C61-0341-4EEC-9039-F98C6DBE097C}" type="pres">
      <dgm:prSet presAssocID="{D3F52ACC-37C0-4F5F-B318-BA88DEE78384}" presName="vertTwo" presStyleCnt="0"/>
      <dgm:spPr/>
    </dgm:pt>
    <dgm:pt modelId="{37B18532-31EA-4A49-AB71-8510C9D13964}" type="pres">
      <dgm:prSet presAssocID="{D3F52ACC-37C0-4F5F-B318-BA88DEE78384}" presName="txTwo" presStyleLbl="node2" presStyleIdx="0" presStyleCnt="1">
        <dgm:presLayoutVars>
          <dgm:chPref val="3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2590B7A3-4201-46DF-9A71-6A5A2BC65E5B}" type="pres">
      <dgm:prSet presAssocID="{D3F52ACC-37C0-4F5F-B318-BA88DEE78384}" presName="horzTwo" presStyleCnt="0"/>
      <dgm:spPr/>
    </dgm:pt>
  </dgm:ptLst>
  <dgm:cxnLst>
    <dgm:cxn modelId="{2871F7DD-0E53-4EAA-A436-9505B532EBC1}" type="presOf" srcId="{380723A1-FDE5-43AF-A4E8-0ADAB37D6CE9}" destId="{4AEF8679-E1A0-4DEF-B190-95D1DD70A552}" srcOrd="0" destOrd="0" presId="urn:microsoft.com/office/officeart/2005/8/layout/hierarchy4"/>
    <dgm:cxn modelId="{C3A5F922-F202-4244-B1FE-70582E4508FE}" type="presOf" srcId="{5252FA84-571A-465B-A3A2-B3F25B92B4D1}" destId="{5211FEA8-A0A0-4B5B-9DA3-29BE188F6FFD}" srcOrd="0" destOrd="0" presId="urn:microsoft.com/office/officeart/2005/8/layout/hierarchy4"/>
    <dgm:cxn modelId="{B8D8FA7E-E2FD-47C5-BA12-EF9D3813DB58}" type="presOf" srcId="{D3F52ACC-37C0-4F5F-B318-BA88DEE78384}" destId="{37B18532-31EA-4A49-AB71-8510C9D13964}" srcOrd="0" destOrd="0" presId="urn:microsoft.com/office/officeart/2005/8/layout/hierarchy4"/>
    <dgm:cxn modelId="{5861F623-7533-44C2-9DB9-2C8D884A6558}" srcId="{5252FA84-571A-465B-A3A2-B3F25B92B4D1}" destId="{380723A1-FDE5-43AF-A4E8-0ADAB37D6CE9}" srcOrd="0" destOrd="0" parTransId="{46733E86-1F66-41F3-B22A-5F4A7AA50EF1}" sibTransId="{7BBAA337-CB70-445E-99A2-966C18CDA01B}"/>
    <dgm:cxn modelId="{CB175061-ADE5-4922-B289-4E9B720ECF4C}" srcId="{380723A1-FDE5-43AF-A4E8-0ADAB37D6CE9}" destId="{D3F52ACC-37C0-4F5F-B318-BA88DEE78384}" srcOrd="0" destOrd="0" parTransId="{5CF62BCE-E09D-487C-95E5-3BFEACB0C0CE}" sibTransId="{4EC4BA2E-CF37-4B2E-93E3-FB366C7DA438}"/>
    <dgm:cxn modelId="{8962E3FE-DE33-41CF-A99A-CB9E5F8F6BD2}" type="presParOf" srcId="{5211FEA8-A0A0-4B5B-9DA3-29BE188F6FFD}" destId="{F82376D3-AF8D-4F46-AC2C-4404F5F01CD7}" srcOrd="0" destOrd="0" presId="urn:microsoft.com/office/officeart/2005/8/layout/hierarchy4"/>
    <dgm:cxn modelId="{B64E2EDA-6ECA-4C52-97B3-44494A9D1806}" type="presParOf" srcId="{F82376D3-AF8D-4F46-AC2C-4404F5F01CD7}" destId="{4AEF8679-E1A0-4DEF-B190-95D1DD70A552}" srcOrd="0" destOrd="0" presId="urn:microsoft.com/office/officeart/2005/8/layout/hierarchy4"/>
    <dgm:cxn modelId="{6CCEBE61-1DA5-464B-A621-E1A28B432AA3}" type="presParOf" srcId="{F82376D3-AF8D-4F46-AC2C-4404F5F01CD7}" destId="{D87DB5E7-4E4E-42D7-A626-706F6A28C535}" srcOrd="1" destOrd="0" presId="urn:microsoft.com/office/officeart/2005/8/layout/hierarchy4"/>
    <dgm:cxn modelId="{7F91B1A4-CD19-49AC-9ED0-E7389988C24E}" type="presParOf" srcId="{F82376D3-AF8D-4F46-AC2C-4404F5F01CD7}" destId="{9C0AD50E-E6BB-4AD3-B792-1BEFBE9CC70F}" srcOrd="2" destOrd="0" presId="urn:microsoft.com/office/officeart/2005/8/layout/hierarchy4"/>
    <dgm:cxn modelId="{749257EF-0D9C-4B15-AFD8-62D356584A70}" type="presParOf" srcId="{9C0AD50E-E6BB-4AD3-B792-1BEFBE9CC70F}" destId="{05DC2C61-0341-4EEC-9039-F98C6DBE097C}" srcOrd="0" destOrd="0" presId="urn:microsoft.com/office/officeart/2005/8/layout/hierarchy4"/>
    <dgm:cxn modelId="{876C6313-DECD-4D4E-BC0E-1470A07E710B}" type="presParOf" srcId="{05DC2C61-0341-4EEC-9039-F98C6DBE097C}" destId="{37B18532-31EA-4A49-AB71-8510C9D13964}" srcOrd="0" destOrd="0" presId="urn:microsoft.com/office/officeart/2005/8/layout/hierarchy4"/>
    <dgm:cxn modelId="{302678BC-E35E-4CD5-AFA9-C47A5CF46F52}" type="presParOf" srcId="{05DC2C61-0341-4EEC-9039-F98C6DBE097C}" destId="{2590B7A3-4201-46DF-9A71-6A5A2BC65E5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C126FEE-4EED-4BEB-A787-8B86B48AB402}" type="doc">
      <dgm:prSet loTypeId="urn:microsoft.com/office/officeart/2005/8/layout/hierarchy3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3316C50-0039-4590-8654-C6C2B8D6CDCA}">
      <dgm:prSet custT="1"/>
      <dgm:spPr/>
      <dgm:t>
        <a:bodyPr/>
        <a:lstStyle/>
        <a:p>
          <a:pPr algn="ctr" rtl="1"/>
          <a:r>
            <a:rPr lang="fa-IR" sz="3000" dirty="0" smtClean="0">
              <a:cs typeface="B Titr" pitchFamily="2" charset="-78"/>
            </a:rPr>
            <a:t>سنجۀ ریسک</a:t>
          </a:r>
          <a:endParaRPr lang="en-US" sz="3000" dirty="0">
            <a:cs typeface="B Titr" pitchFamily="2" charset="-78"/>
          </a:endParaRPr>
        </a:p>
      </dgm:t>
    </dgm:pt>
    <dgm:pt modelId="{AE9A193A-6E5A-466C-9531-F51CA95FCE6F}" type="parTrans" cxnId="{45C61251-BA8A-455A-8C78-2B29A5B8DD16}">
      <dgm:prSet/>
      <dgm:spPr/>
      <dgm:t>
        <a:bodyPr/>
        <a:lstStyle/>
        <a:p>
          <a:endParaRPr lang="en-US"/>
        </a:p>
      </dgm:t>
    </dgm:pt>
    <dgm:pt modelId="{D19A0975-A267-424C-B8C1-7D3852875BDC}" type="sibTrans" cxnId="{45C61251-BA8A-455A-8C78-2B29A5B8DD16}">
      <dgm:prSet/>
      <dgm:spPr/>
      <dgm:t>
        <a:bodyPr/>
        <a:lstStyle/>
        <a:p>
          <a:endParaRPr lang="en-US"/>
        </a:p>
      </dgm:t>
    </dgm:pt>
    <dgm:pt modelId="{99CA3B3E-C717-452A-B147-FAC2DF9FC8F9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15B2990-C88B-4C3B-A49B-FE4BA22133D2}" type="parTrans" cxnId="{6AB9114D-64EB-4423-9068-9F2009B8A2B7}">
      <dgm:prSet/>
      <dgm:spPr/>
      <dgm:t>
        <a:bodyPr/>
        <a:lstStyle/>
        <a:p>
          <a:endParaRPr lang="en-US"/>
        </a:p>
      </dgm:t>
    </dgm:pt>
    <dgm:pt modelId="{6489F1A4-C7A5-45F8-B90B-DF451F83A42C}" type="sibTrans" cxnId="{6AB9114D-64EB-4423-9068-9F2009B8A2B7}">
      <dgm:prSet/>
      <dgm:spPr/>
      <dgm:t>
        <a:bodyPr/>
        <a:lstStyle/>
        <a:p>
          <a:endParaRPr lang="en-US"/>
        </a:p>
      </dgm:t>
    </dgm:pt>
    <dgm:pt modelId="{BBD71D64-5083-4F4A-B63F-AE78A1A18880}">
      <dgm:prSet custT="1"/>
      <dgm:spPr/>
      <dgm:t>
        <a:bodyPr/>
        <a:lstStyle/>
        <a:p>
          <a:pPr algn="ctr" rtl="1"/>
          <a:r>
            <a:rPr lang="fa-IR" sz="2800" dirty="0" smtClean="0">
              <a:latin typeface="ذ فهفق"/>
              <a:cs typeface="B Titr" pitchFamily="2" charset="-78"/>
            </a:rPr>
            <a:t>صرف ریسک مالی</a:t>
          </a:r>
          <a:endParaRPr lang="en-US" sz="2800" dirty="0">
            <a:latin typeface="ذ فهفق"/>
            <a:cs typeface="B Titr" pitchFamily="2" charset="-78"/>
          </a:endParaRPr>
        </a:p>
      </dgm:t>
    </dgm:pt>
    <dgm:pt modelId="{DDE4B4B7-BE02-467F-B07B-F99B23FB41CC}" type="parTrans" cxnId="{5A442CCC-2983-4E92-9815-C7AD1F4F02EC}">
      <dgm:prSet/>
      <dgm:spPr/>
      <dgm:t>
        <a:bodyPr/>
        <a:lstStyle/>
        <a:p>
          <a:endParaRPr lang="en-US"/>
        </a:p>
      </dgm:t>
    </dgm:pt>
    <dgm:pt modelId="{6A7A449F-7B6A-4D2E-9E7D-D3EBABB29A88}" type="sibTrans" cxnId="{5A442CCC-2983-4E92-9815-C7AD1F4F02EC}">
      <dgm:prSet/>
      <dgm:spPr/>
      <dgm:t>
        <a:bodyPr/>
        <a:lstStyle/>
        <a:p>
          <a:endParaRPr lang="en-US"/>
        </a:p>
      </dgm:t>
    </dgm:pt>
    <dgm:pt modelId="{B5EAD478-90A1-456E-8B64-16A468AAE6DA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E93A10D4-2A14-4B72-A34B-4747296FB9AD}" type="parTrans" cxnId="{F952D52E-6280-476C-849A-BAA486E8C6EB}">
      <dgm:prSet/>
      <dgm:spPr/>
      <dgm:t>
        <a:bodyPr/>
        <a:lstStyle/>
        <a:p>
          <a:endParaRPr lang="en-US"/>
        </a:p>
      </dgm:t>
    </dgm:pt>
    <dgm:pt modelId="{E762C005-A670-45F5-8CCB-7E901AD884AE}" type="sibTrans" cxnId="{F952D52E-6280-476C-849A-BAA486E8C6EB}">
      <dgm:prSet/>
      <dgm:spPr/>
      <dgm:t>
        <a:bodyPr/>
        <a:lstStyle/>
        <a:p>
          <a:endParaRPr lang="en-US"/>
        </a:p>
      </dgm:t>
    </dgm:pt>
    <dgm:pt modelId="{71B0BBB9-385D-4A70-AFA3-C908FDC1C535}" type="pres">
      <dgm:prSet presAssocID="{0C126FEE-4EED-4BEB-A787-8B86B48AB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F6B185-004F-485F-A47A-850E201D8357}" type="pres">
      <dgm:prSet presAssocID="{E3316C50-0039-4590-8654-C6C2B8D6CDCA}" presName="root" presStyleCnt="0"/>
      <dgm:spPr/>
      <dgm:t>
        <a:bodyPr/>
        <a:lstStyle/>
        <a:p>
          <a:endParaRPr lang="en-US"/>
        </a:p>
      </dgm:t>
    </dgm:pt>
    <dgm:pt modelId="{163C7D3E-07B6-4243-9E11-7D848F6284B9}" type="pres">
      <dgm:prSet presAssocID="{E3316C50-0039-4590-8654-C6C2B8D6CDCA}" presName="rootComposite" presStyleCnt="0"/>
      <dgm:spPr/>
      <dgm:t>
        <a:bodyPr/>
        <a:lstStyle/>
        <a:p>
          <a:endParaRPr lang="en-US"/>
        </a:p>
      </dgm:t>
    </dgm:pt>
    <dgm:pt modelId="{4E6D2806-E9C0-4F18-8042-D85D5728F21C}" type="pres">
      <dgm:prSet presAssocID="{E3316C50-0039-4590-8654-C6C2B8D6CDCA}" presName="rootText" presStyleLbl="node1" presStyleIdx="0" presStyleCnt="2"/>
      <dgm:spPr/>
      <dgm:t>
        <a:bodyPr/>
        <a:lstStyle/>
        <a:p>
          <a:endParaRPr lang="en-US"/>
        </a:p>
      </dgm:t>
    </dgm:pt>
    <dgm:pt modelId="{BD43828E-487E-4F6C-941C-2351F32B5A2D}" type="pres">
      <dgm:prSet presAssocID="{E3316C50-0039-4590-8654-C6C2B8D6CDCA}" presName="rootConnector" presStyleLbl="node1" presStyleIdx="0" presStyleCnt="2"/>
      <dgm:spPr/>
      <dgm:t>
        <a:bodyPr/>
        <a:lstStyle/>
        <a:p>
          <a:endParaRPr lang="en-US"/>
        </a:p>
      </dgm:t>
    </dgm:pt>
    <dgm:pt modelId="{B5C5AA9E-8450-4B4B-BEE3-D911835228D0}" type="pres">
      <dgm:prSet presAssocID="{E3316C50-0039-4590-8654-C6C2B8D6CDCA}" presName="childShape" presStyleCnt="0"/>
      <dgm:spPr/>
      <dgm:t>
        <a:bodyPr/>
        <a:lstStyle/>
        <a:p>
          <a:endParaRPr lang="en-US"/>
        </a:p>
      </dgm:t>
    </dgm:pt>
    <dgm:pt modelId="{2C452EDB-5F75-4FF7-8E29-26DBED8FC5EB}" type="pres">
      <dgm:prSet presAssocID="{F15B2990-C88B-4C3B-A49B-FE4BA22133D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8A4350C8-B2E1-4599-B18C-28D5582AC1AC}" type="pres">
      <dgm:prSet presAssocID="{99CA3B3E-C717-452A-B147-FAC2DF9FC8F9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C0892-60F2-40E1-8FED-F4DB8E1EB8F2}" type="pres">
      <dgm:prSet presAssocID="{BBD71D64-5083-4F4A-B63F-AE78A1A18880}" presName="root" presStyleCnt="0"/>
      <dgm:spPr/>
      <dgm:t>
        <a:bodyPr/>
        <a:lstStyle/>
        <a:p>
          <a:endParaRPr lang="en-US"/>
        </a:p>
      </dgm:t>
    </dgm:pt>
    <dgm:pt modelId="{D766B419-AE79-4D05-A9CA-055AC30BF915}" type="pres">
      <dgm:prSet presAssocID="{BBD71D64-5083-4F4A-B63F-AE78A1A18880}" presName="rootComposite" presStyleCnt="0"/>
      <dgm:spPr/>
      <dgm:t>
        <a:bodyPr/>
        <a:lstStyle/>
        <a:p>
          <a:endParaRPr lang="en-US"/>
        </a:p>
      </dgm:t>
    </dgm:pt>
    <dgm:pt modelId="{DEAB1E19-40F2-4724-B319-BABFB1DDB74E}" type="pres">
      <dgm:prSet presAssocID="{BBD71D64-5083-4F4A-B63F-AE78A1A18880}" presName="rootText" presStyleLbl="node1" presStyleIdx="1" presStyleCnt="2"/>
      <dgm:spPr/>
      <dgm:t>
        <a:bodyPr/>
        <a:lstStyle/>
        <a:p>
          <a:endParaRPr lang="en-US"/>
        </a:p>
      </dgm:t>
    </dgm:pt>
    <dgm:pt modelId="{65192C5C-DFA9-414A-BEE6-00468F29D10D}" type="pres">
      <dgm:prSet presAssocID="{BBD71D64-5083-4F4A-B63F-AE78A1A188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61A77CCC-08AD-48BC-8E72-87C4DDCCD2EC}" type="pres">
      <dgm:prSet presAssocID="{BBD71D64-5083-4F4A-B63F-AE78A1A18880}" presName="childShape" presStyleCnt="0"/>
      <dgm:spPr/>
      <dgm:t>
        <a:bodyPr/>
        <a:lstStyle/>
        <a:p>
          <a:endParaRPr lang="en-US"/>
        </a:p>
      </dgm:t>
    </dgm:pt>
    <dgm:pt modelId="{1632EE0A-6A6F-4A29-BBD2-53B13A8F525C}" type="pres">
      <dgm:prSet presAssocID="{E93A10D4-2A14-4B72-A34B-4747296FB9A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19178455-EAF0-43B8-B2E5-25C7681A0330}" type="pres">
      <dgm:prSet presAssocID="{B5EAD478-90A1-456E-8B64-16A468AAE6D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3BD26C-E175-42F8-B181-EEBC028801DB}" type="presOf" srcId="{B5EAD478-90A1-456E-8B64-16A468AAE6DA}" destId="{19178455-EAF0-43B8-B2E5-25C7681A0330}" srcOrd="0" destOrd="0" presId="urn:microsoft.com/office/officeart/2005/8/layout/hierarchy3"/>
    <dgm:cxn modelId="{3A6E0A1E-6826-46A1-83FC-5756F96F70C3}" type="presOf" srcId="{E3316C50-0039-4590-8654-C6C2B8D6CDCA}" destId="{4E6D2806-E9C0-4F18-8042-D85D5728F21C}" srcOrd="0" destOrd="0" presId="urn:microsoft.com/office/officeart/2005/8/layout/hierarchy3"/>
    <dgm:cxn modelId="{7D92CC15-D15C-42EE-9F41-A05B74B12BDD}" type="presOf" srcId="{E3316C50-0039-4590-8654-C6C2B8D6CDCA}" destId="{BD43828E-487E-4F6C-941C-2351F32B5A2D}" srcOrd="1" destOrd="0" presId="urn:microsoft.com/office/officeart/2005/8/layout/hierarchy3"/>
    <dgm:cxn modelId="{C2083F40-55DB-4949-B832-B8C04ABD704D}" type="presOf" srcId="{BBD71D64-5083-4F4A-B63F-AE78A1A18880}" destId="{65192C5C-DFA9-414A-BEE6-00468F29D10D}" srcOrd="1" destOrd="0" presId="urn:microsoft.com/office/officeart/2005/8/layout/hierarchy3"/>
    <dgm:cxn modelId="{DD0D7146-D6DD-48DC-87B2-F2F4A2467AF0}" type="presOf" srcId="{BBD71D64-5083-4F4A-B63F-AE78A1A18880}" destId="{DEAB1E19-40F2-4724-B319-BABFB1DDB74E}" srcOrd="0" destOrd="0" presId="urn:microsoft.com/office/officeart/2005/8/layout/hierarchy3"/>
    <dgm:cxn modelId="{45C61251-BA8A-455A-8C78-2B29A5B8DD16}" srcId="{0C126FEE-4EED-4BEB-A787-8B86B48AB402}" destId="{E3316C50-0039-4590-8654-C6C2B8D6CDCA}" srcOrd="0" destOrd="0" parTransId="{AE9A193A-6E5A-466C-9531-F51CA95FCE6F}" sibTransId="{D19A0975-A267-424C-B8C1-7D3852875BDC}"/>
    <dgm:cxn modelId="{F952D52E-6280-476C-849A-BAA486E8C6EB}" srcId="{BBD71D64-5083-4F4A-B63F-AE78A1A18880}" destId="{B5EAD478-90A1-456E-8B64-16A468AAE6DA}" srcOrd="0" destOrd="0" parTransId="{E93A10D4-2A14-4B72-A34B-4747296FB9AD}" sibTransId="{E762C005-A670-45F5-8CCB-7E901AD884AE}"/>
    <dgm:cxn modelId="{3A5CBBC1-2A06-4B1F-8B39-EDD43E0A9913}" type="presOf" srcId="{E93A10D4-2A14-4B72-A34B-4747296FB9AD}" destId="{1632EE0A-6A6F-4A29-BBD2-53B13A8F525C}" srcOrd="0" destOrd="0" presId="urn:microsoft.com/office/officeart/2005/8/layout/hierarchy3"/>
    <dgm:cxn modelId="{44627FC6-9174-4DD2-A75D-600DF114796A}" type="presOf" srcId="{99CA3B3E-C717-452A-B147-FAC2DF9FC8F9}" destId="{8A4350C8-B2E1-4599-B18C-28D5582AC1AC}" srcOrd="0" destOrd="0" presId="urn:microsoft.com/office/officeart/2005/8/layout/hierarchy3"/>
    <dgm:cxn modelId="{70763F3F-B30B-4E80-A8A0-4BD6F7E68117}" type="presOf" srcId="{F15B2990-C88B-4C3B-A49B-FE4BA22133D2}" destId="{2C452EDB-5F75-4FF7-8E29-26DBED8FC5EB}" srcOrd="0" destOrd="0" presId="urn:microsoft.com/office/officeart/2005/8/layout/hierarchy3"/>
    <dgm:cxn modelId="{6AB9114D-64EB-4423-9068-9F2009B8A2B7}" srcId="{E3316C50-0039-4590-8654-C6C2B8D6CDCA}" destId="{99CA3B3E-C717-452A-B147-FAC2DF9FC8F9}" srcOrd="0" destOrd="0" parTransId="{F15B2990-C88B-4C3B-A49B-FE4BA22133D2}" sibTransId="{6489F1A4-C7A5-45F8-B90B-DF451F83A42C}"/>
    <dgm:cxn modelId="{5A442CCC-2983-4E92-9815-C7AD1F4F02EC}" srcId="{0C126FEE-4EED-4BEB-A787-8B86B48AB402}" destId="{BBD71D64-5083-4F4A-B63F-AE78A1A18880}" srcOrd="1" destOrd="0" parTransId="{DDE4B4B7-BE02-467F-B07B-F99B23FB41CC}" sibTransId="{6A7A449F-7B6A-4D2E-9E7D-D3EBABB29A88}"/>
    <dgm:cxn modelId="{068777A7-9986-4DC8-99DC-9A06B23E3012}" type="presOf" srcId="{0C126FEE-4EED-4BEB-A787-8B86B48AB402}" destId="{71B0BBB9-385D-4A70-AFA3-C908FDC1C535}" srcOrd="0" destOrd="0" presId="urn:microsoft.com/office/officeart/2005/8/layout/hierarchy3"/>
    <dgm:cxn modelId="{3BC62F7F-D28A-42A5-A299-38DC971822F8}" type="presParOf" srcId="{71B0BBB9-385D-4A70-AFA3-C908FDC1C535}" destId="{B0F6B185-004F-485F-A47A-850E201D8357}" srcOrd="0" destOrd="0" presId="urn:microsoft.com/office/officeart/2005/8/layout/hierarchy3"/>
    <dgm:cxn modelId="{3AB5B660-425F-484C-8F9D-0D31B17BB0D0}" type="presParOf" srcId="{B0F6B185-004F-485F-A47A-850E201D8357}" destId="{163C7D3E-07B6-4243-9E11-7D848F6284B9}" srcOrd="0" destOrd="0" presId="urn:microsoft.com/office/officeart/2005/8/layout/hierarchy3"/>
    <dgm:cxn modelId="{3B5FA08C-0D11-4FE2-9604-FAC4CE316A31}" type="presParOf" srcId="{163C7D3E-07B6-4243-9E11-7D848F6284B9}" destId="{4E6D2806-E9C0-4F18-8042-D85D5728F21C}" srcOrd="0" destOrd="0" presId="urn:microsoft.com/office/officeart/2005/8/layout/hierarchy3"/>
    <dgm:cxn modelId="{4379C4C1-10AA-4D4C-9306-3DD231141988}" type="presParOf" srcId="{163C7D3E-07B6-4243-9E11-7D848F6284B9}" destId="{BD43828E-487E-4F6C-941C-2351F32B5A2D}" srcOrd="1" destOrd="0" presId="urn:microsoft.com/office/officeart/2005/8/layout/hierarchy3"/>
    <dgm:cxn modelId="{8BCE4396-E6A1-4174-82E1-A72181DBA19D}" type="presParOf" srcId="{B0F6B185-004F-485F-A47A-850E201D8357}" destId="{B5C5AA9E-8450-4B4B-BEE3-D911835228D0}" srcOrd="1" destOrd="0" presId="urn:microsoft.com/office/officeart/2005/8/layout/hierarchy3"/>
    <dgm:cxn modelId="{6772AFE0-8861-480C-8A32-D19D07A3192C}" type="presParOf" srcId="{B5C5AA9E-8450-4B4B-BEE3-D911835228D0}" destId="{2C452EDB-5F75-4FF7-8E29-26DBED8FC5EB}" srcOrd="0" destOrd="0" presId="urn:microsoft.com/office/officeart/2005/8/layout/hierarchy3"/>
    <dgm:cxn modelId="{653AC5B7-9ED6-439B-9CB6-9F146A69FD69}" type="presParOf" srcId="{B5C5AA9E-8450-4B4B-BEE3-D911835228D0}" destId="{8A4350C8-B2E1-4599-B18C-28D5582AC1AC}" srcOrd="1" destOrd="0" presId="urn:microsoft.com/office/officeart/2005/8/layout/hierarchy3"/>
    <dgm:cxn modelId="{AEA6E067-8C7C-45C2-8ABE-19D8B52FE742}" type="presParOf" srcId="{71B0BBB9-385D-4A70-AFA3-C908FDC1C535}" destId="{7BFC0892-60F2-40E1-8FED-F4DB8E1EB8F2}" srcOrd="1" destOrd="0" presId="urn:microsoft.com/office/officeart/2005/8/layout/hierarchy3"/>
    <dgm:cxn modelId="{F0C21700-00EE-43AD-B736-101A7BDE5B0A}" type="presParOf" srcId="{7BFC0892-60F2-40E1-8FED-F4DB8E1EB8F2}" destId="{D766B419-AE79-4D05-A9CA-055AC30BF915}" srcOrd="0" destOrd="0" presId="urn:microsoft.com/office/officeart/2005/8/layout/hierarchy3"/>
    <dgm:cxn modelId="{C203F0D2-414E-42AA-833A-1316C826E826}" type="presParOf" srcId="{D766B419-AE79-4D05-A9CA-055AC30BF915}" destId="{DEAB1E19-40F2-4724-B319-BABFB1DDB74E}" srcOrd="0" destOrd="0" presId="urn:microsoft.com/office/officeart/2005/8/layout/hierarchy3"/>
    <dgm:cxn modelId="{722BF3D3-5FD3-4DD7-A493-BBF61BD6D404}" type="presParOf" srcId="{D766B419-AE79-4D05-A9CA-055AC30BF915}" destId="{65192C5C-DFA9-414A-BEE6-00468F29D10D}" srcOrd="1" destOrd="0" presId="urn:microsoft.com/office/officeart/2005/8/layout/hierarchy3"/>
    <dgm:cxn modelId="{D324F1F4-790E-4015-A3A1-C07424DB101C}" type="presParOf" srcId="{7BFC0892-60F2-40E1-8FED-F4DB8E1EB8F2}" destId="{61A77CCC-08AD-48BC-8E72-87C4DDCCD2EC}" srcOrd="1" destOrd="0" presId="urn:microsoft.com/office/officeart/2005/8/layout/hierarchy3"/>
    <dgm:cxn modelId="{CF0BC92C-F61F-474F-8F90-E17B0386EBBD}" type="presParOf" srcId="{61A77CCC-08AD-48BC-8E72-87C4DDCCD2EC}" destId="{1632EE0A-6A6F-4A29-BBD2-53B13A8F525C}" srcOrd="0" destOrd="0" presId="urn:microsoft.com/office/officeart/2005/8/layout/hierarchy3"/>
    <dgm:cxn modelId="{CF675518-E366-407A-9129-DF77365FF6E6}" type="presParOf" srcId="{61A77CCC-08AD-48BC-8E72-87C4DDCCD2EC}" destId="{19178455-EAF0-43B8-B2E5-25C7681A033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25AD988-AD75-4927-8C30-A1D2E68ABC4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5D83D1-C25C-469A-A1BD-1DF2D8771C09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1. خط بازار سهام</a:t>
          </a:r>
          <a:endParaRPr lang="en-US" dirty="0">
            <a:cs typeface="B Zar" pitchFamily="2" charset="-78"/>
          </a:endParaRPr>
        </a:p>
      </dgm:t>
    </dgm:pt>
    <dgm:pt modelId="{DBBC9405-020A-4DB6-8082-C2A2C28BC61C}" type="parTrans" cxnId="{97BC6674-3D31-4D93-8BB1-5ACFE294D5F8}">
      <dgm:prSet/>
      <dgm:spPr/>
      <dgm:t>
        <a:bodyPr/>
        <a:lstStyle/>
        <a:p>
          <a:endParaRPr lang="en-US"/>
        </a:p>
      </dgm:t>
    </dgm:pt>
    <dgm:pt modelId="{E69530EE-0D0B-49ED-AA80-D14F9E484BEB}" type="sibTrans" cxnId="{97BC6674-3D31-4D93-8BB1-5ACFE294D5F8}">
      <dgm:prSet/>
      <dgm:spPr/>
      <dgm:t>
        <a:bodyPr/>
        <a:lstStyle/>
        <a:p>
          <a:endParaRPr lang="en-US"/>
        </a:p>
      </dgm:t>
    </dgm:pt>
    <dgm:pt modelId="{913C268F-0BA3-47EE-9AD6-61321AF2F649}">
      <dgm:prSet/>
      <dgm:spPr/>
      <dgm:t>
        <a:bodyPr/>
        <a:lstStyle/>
        <a:p>
          <a:pPr rtl="0"/>
          <a:endParaRPr lang="fa-IR" dirty="0"/>
        </a:p>
      </dgm:t>
    </dgm:pt>
    <dgm:pt modelId="{5FA9B510-FE6A-4AF6-AC57-68B7445BC6AA}" type="parTrans" cxnId="{13E553DF-9261-4E37-AF19-83AA233326FE}">
      <dgm:prSet/>
      <dgm:spPr/>
      <dgm:t>
        <a:bodyPr/>
        <a:lstStyle/>
        <a:p>
          <a:endParaRPr lang="en-US"/>
        </a:p>
      </dgm:t>
    </dgm:pt>
    <dgm:pt modelId="{15591405-A903-4C44-AACD-D46AE34C821C}" type="sibTrans" cxnId="{13E553DF-9261-4E37-AF19-83AA233326FE}">
      <dgm:prSet/>
      <dgm:spPr/>
      <dgm:t>
        <a:bodyPr/>
        <a:lstStyle/>
        <a:p>
          <a:endParaRPr lang="en-US"/>
        </a:p>
      </dgm:t>
    </dgm:pt>
    <dgm:pt modelId="{2F610CBA-C981-406F-B9BF-D8779A139FC9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2. معادلۀ مودیلیانی و میلر</a:t>
          </a:r>
          <a:endParaRPr lang="en-US" dirty="0">
            <a:cs typeface="B Zar" pitchFamily="2" charset="-78"/>
          </a:endParaRPr>
        </a:p>
      </dgm:t>
    </dgm:pt>
    <dgm:pt modelId="{50FD4123-8B21-4964-88B0-C2C624B30E50}" type="parTrans" cxnId="{6C171C7C-C930-4B01-B06B-5BB500462A8E}">
      <dgm:prSet/>
      <dgm:spPr/>
      <dgm:t>
        <a:bodyPr/>
        <a:lstStyle/>
        <a:p>
          <a:endParaRPr lang="en-US"/>
        </a:p>
      </dgm:t>
    </dgm:pt>
    <dgm:pt modelId="{714C99FA-17D2-41BB-BB55-6B9A31068E84}" type="sibTrans" cxnId="{6C171C7C-C930-4B01-B06B-5BB500462A8E}">
      <dgm:prSet/>
      <dgm:spPr/>
      <dgm:t>
        <a:bodyPr/>
        <a:lstStyle/>
        <a:p>
          <a:endParaRPr lang="en-US"/>
        </a:p>
      </dgm:t>
    </dgm:pt>
    <dgm:pt modelId="{C75E6706-58EA-4A39-B5C4-25F3F8498C9D}">
      <dgm:prSet/>
      <dgm:spPr/>
      <dgm:t>
        <a:bodyPr/>
        <a:lstStyle/>
        <a:p>
          <a:pPr rtl="0"/>
          <a:endParaRPr lang="en-US" dirty="0"/>
        </a:p>
      </dgm:t>
    </dgm:pt>
    <dgm:pt modelId="{EFEF66DF-4A64-424F-A47A-89988E32CDD3}" type="parTrans" cxnId="{513B9DD3-14B7-49BD-A923-E8A5D54B67B6}">
      <dgm:prSet/>
      <dgm:spPr/>
      <dgm:t>
        <a:bodyPr/>
        <a:lstStyle/>
        <a:p>
          <a:endParaRPr lang="en-US"/>
        </a:p>
      </dgm:t>
    </dgm:pt>
    <dgm:pt modelId="{2DCB6453-FEFC-46CF-951F-E13C1484EC9F}" type="sibTrans" cxnId="{513B9DD3-14B7-49BD-A923-E8A5D54B67B6}">
      <dgm:prSet/>
      <dgm:spPr/>
      <dgm:t>
        <a:bodyPr/>
        <a:lstStyle/>
        <a:p>
          <a:endParaRPr lang="en-US"/>
        </a:p>
      </dgm:t>
    </dgm:pt>
    <dgm:pt modelId="{55E80C27-63B9-422E-9A7D-F07AA8A84BD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3. معادلۀ حَمدا</a:t>
          </a:r>
          <a:endParaRPr lang="en-US" dirty="0">
            <a:cs typeface="B Zar" pitchFamily="2" charset="-78"/>
          </a:endParaRPr>
        </a:p>
      </dgm:t>
    </dgm:pt>
    <dgm:pt modelId="{7AC38403-AD1A-4F7E-831C-9081F80099FC}" type="parTrans" cxnId="{32350F8F-EC86-4533-8D49-F9735EF3A2D4}">
      <dgm:prSet/>
      <dgm:spPr/>
      <dgm:t>
        <a:bodyPr/>
        <a:lstStyle/>
        <a:p>
          <a:endParaRPr lang="en-US"/>
        </a:p>
      </dgm:t>
    </dgm:pt>
    <dgm:pt modelId="{E862316E-AE7A-4260-8710-CFAE99DA23AD}" type="sibTrans" cxnId="{32350F8F-EC86-4533-8D49-F9735EF3A2D4}">
      <dgm:prSet/>
      <dgm:spPr/>
      <dgm:t>
        <a:bodyPr/>
        <a:lstStyle/>
        <a:p>
          <a:endParaRPr lang="en-US"/>
        </a:p>
      </dgm:t>
    </dgm:pt>
    <dgm:pt modelId="{A08FB7BB-036E-48D8-9940-FAFDBF9FF011}">
      <dgm:prSet/>
      <dgm:spPr/>
      <dgm:t>
        <a:bodyPr/>
        <a:lstStyle/>
        <a:p>
          <a:pPr rtl="0"/>
          <a:endParaRPr lang="en-US" dirty="0"/>
        </a:p>
      </dgm:t>
    </dgm:pt>
    <dgm:pt modelId="{05B9D2BB-164B-4760-9ED5-73857557E4ED}" type="parTrans" cxnId="{C6764410-DCC3-4011-8744-0F563C47AE57}">
      <dgm:prSet/>
      <dgm:spPr/>
      <dgm:t>
        <a:bodyPr/>
        <a:lstStyle/>
        <a:p>
          <a:endParaRPr lang="en-US"/>
        </a:p>
      </dgm:t>
    </dgm:pt>
    <dgm:pt modelId="{1ECAE99A-A5EF-4C1A-8B9B-810BE543CD97}" type="sibTrans" cxnId="{C6764410-DCC3-4011-8744-0F563C47AE57}">
      <dgm:prSet/>
      <dgm:spPr/>
      <dgm:t>
        <a:bodyPr/>
        <a:lstStyle/>
        <a:p>
          <a:endParaRPr lang="en-US"/>
        </a:p>
      </dgm:t>
    </dgm:pt>
    <dgm:pt modelId="{CBC02FAD-6CF4-4A62-B3E4-2D6004AB1AA0}">
      <dgm:prSet/>
      <dgm:spPr/>
      <dgm:t>
        <a:bodyPr/>
        <a:lstStyle/>
        <a:p>
          <a:pPr rtl="0"/>
          <a:endParaRPr lang="en-US" dirty="0"/>
        </a:p>
      </dgm:t>
    </dgm:pt>
    <dgm:pt modelId="{DA47443A-275D-4C0C-A18A-DC618AC95E3C}" type="parTrans" cxnId="{9F602688-BDEA-44A5-8B59-1AD608887060}">
      <dgm:prSet/>
      <dgm:spPr/>
      <dgm:t>
        <a:bodyPr/>
        <a:lstStyle/>
        <a:p>
          <a:endParaRPr lang="en-US"/>
        </a:p>
      </dgm:t>
    </dgm:pt>
    <dgm:pt modelId="{4E432C4E-92E6-41B9-A44B-53A41D2E7393}" type="sibTrans" cxnId="{9F602688-BDEA-44A5-8B59-1AD608887060}">
      <dgm:prSet/>
      <dgm:spPr/>
      <dgm:t>
        <a:bodyPr/>
        <a:lstStyle/>
        <a:p>
          <a:endParaRPr lang="en-US"/>
        </a:p>
      </dgm:t>
    </dgm:pt>
    <dgm:pt modelId="{41E1597C-009B-40CC-AC83-43770A867470}">
      <dgm:prSet/>
      <dgm:spPr/>
      <dgm:t>
        <a:bodyPr/>
        <a:lstStyle/>
        <a:p>
          <a:pPr rtl="0"/>
          <a:endParaRPr lang="en-US" dirty="0"/>
        </a:p>
      </dgm:t>
    </dgm:pt>
    <dgm:pt modelId="{688136DA-4819-43CF-A7D8-8748CBD82EE6}" type="parTrans" cxnId="{B7880B20-F31E-4865-88E1-ABE4AAACB539}">
      <dgm:prSet/>
      <dgm:spPr/>
      <dgm:t>
        <a:bodyPr/>
        <a:lstStyle/>
        <a:p>
          <a:endParaRPr lang="en-US"/>
        </a:p>
      </dgm:t>
    </dgm:pt>
    <dgm:pt modelId="{9437A5AD-2A40-49F9-A515-E6468E5579E9}" type="sibTrans" cxnId="{B7880B20-F31E-4865-88E1-ABE4AAACB539}">
      <dgm:prSet/>
      <dgm:spPr/>
      <dgm:t>
        <a:bodyPr/>
        <a:lstStyle/>
        <a:p>
          <a:endParaRPr lang="en-US"/>
        </a:p>
      </dgm:t>
    </dgm:pt>
    <dgm:pt modelId="{79878D14-A0D3-4E78-96FF-8AB0DEEBE1DF}">
      <dgm:prSet/>
      <dgm:spPr/>
      <dgm:t>
        <a:bodyPr/>
        <a:lstStyle/>
        <a:p>
          <a:pPr rtl="0"/>
          <a:endParaRPr lang="fa-IR" dirty="0"/>
        </a:p>
      </dgm:t>
    </dgm:pt>
    <dgm:pt modelId="{51265EDE-F296-4206-B1BD-86C88E217B07}" type="parTrans" cxnId="{7917BBC2-0111-40C0-ADC7-719078F9D2D9}">
      <dgm:prSet/>
      <dgm:spPr/>
      <dgm:t>
        <a:bodyPr/>
        <a:lstStyle/>
        <a:p>
          <a:endParaRPr lang="en-US"/>
        </a:p>
      </dgm:t>
    </dgm:pt>
    <dgm:pt modelId="{CD776DCA-8121-40DC-9571-AE4DA0850DAB}" type="sibTrans" cxnId="{7917BBC2-0111-40C0-ADC7-719078F9D2D9}">
      <dgm:prSet/>
      <dgm:spPr/>
      <dgm:t>
        <a:bodyPr/>
        <a:lstStyle/>
        <a:p>
          <a:endParaRPr lang="en-US"/>
        </a:p>
      </dgm:t>
    </dgm:pt>
    <dgm:pt modelId="{D99DBF19-AA2B-47F3-958C-81FC792D67FA}">
      <dgm:prSet/>
      <dgm:spPr/>
      <dgm:t>
        <a:bodyPr/>
        <a:lstStyle/>
        <a:p>
          <a:pPr rtl="0"/>
          <a:endParaRPr lang="en-US" dirty="0"/>
        </a:p>
      </dgm:t>
    </dgm:pt>
    <dgm:pt modelId="{BF0DCF1F-21A9-4CE3-B067-EF808901C16B}" type="parTrans" cxnId="{E014E459-01AD-42E9-932C-C4F204E43A6B}">
      <dgm:prSet/>
      <dgm:spPr/>
      <dgm:t>
        <a:bodyPr/>
        <a:lstStyle/>
        <a:p>
          <a:endParaRPr lang="en-US"/>
        </a:p>
      </dgm:t>
    </dgm:pt>
    <dgm:pt modelId="{AC554F06-8CF3-40EE-8F34-12751585540E}" type="sibTrans" cxnId="{E014E459-01AD-42E9-932C-C4F204E43A6B}">
      <dgm:prSet/>
      <dgm:spPr/>
      <dgm:t>
        <a:bodyPr/>
        <a:lstStyle/>
        <a:p>
          <a:endParaRPr lang="en-US"/>
        </a:p>
      </dgm:t>
    </dgm:pt>
    <dgm:pt modelId="{1689B1C0-AFC2-4408-A971-5818E9DE9E49}" type="pres">
      <dgm:prSet presAssocID="{825AD988-AD75-4927-8C30-A1D2E68ABC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37956F-6211-4FAA-9D2F-9A008374A0C7}" type="pres">
      <dgm:prSet presAssocID="{F35D83D1-C25C-469A-A1BD-1DF2D8771C09}" presName="parentLin" presStyleCnt="0"/>
      <dgm:spPr/>
    </dgm:pt>
    <dgm:pt modelId="{E49B4B9C-A978-415E-957E-8CF67B85AABD}" type="pres">
      <dgm:prSet presAssocID="{F35D83D1-C25C-469A-A1BD-1DF2D8771C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C2FBFB9-90D3-4C90-B622-465B3356AEE2}" type="pres">
      <dgm:prSet presAssocID="{F35D83D1-C25C-469A-A1BD-1DF2D8771C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CA04C-C766-4E2A-9331-87212E203E5D}" type="pres">
      <dgm:prSet presAssocID="{F35D83D1-C25C-469A-A1BD-1DF2D8771C09}" presName="negativeSpace" presStyleCnt="0"/>
      <dgm:spPr/>
    </dgm:pt>
    <dgm:pt modelId="{88BEAD58-95F5-41C7-A8F4-4F22E6250834}" type="pres">
      <dgm:prSet presAssocID="{F35D83D1-C25C-469A-A1BD-1DF2D8771C0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4F593-CFEB-44E7-A709-E5FC7A164A0D}" type="pres">
      <dgm:prSet presAssocID="{E69530EE-0D0B-49ED-AA80-D14F9E484BEB}" presName="spaceBetweenRectangles" presStyleCnt="0"/>
      <dgm:spPr/>
    </dgm:pt>
    <dgm:pt modelId="{EA4C371A-93ED-4D2E-939D-5F38C13723DF}" type="pres">
      <dgm:prSet presAssocID="{2F610CBA-C981-406F-B9BF-D8779A139FC9}" presName="parentLin" presStyleCnt="0"/>
      <dgm:spPr/>
    </dgm:pt>
    <dgm:pt modelId="{EA2D3466-F165-4B6F-9E20-88AB42655969}" type="pres">
      <dgm:prSet presAssocID="{2F610CBA-C981-406F-B9BF-D8779A139FC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7254EF-57BD-43EE-9854-336BA7BF3112}" type="pres">
      <dgm:prSet presAssocID="{2F610CBA-C981-406F-B9BF-D8779A139F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D1612-6FFC-4F06-982B-96419D2906EE}" type="pres">
      <dgm:prSet presAssocID="{2F610CBA-C981-406F-B9BF-D8779A139FC9}" presName="negativeSpace" presStyleCnt="0"/>
      <dgm:spPr/>
    </dgm:pt>
    <dgm:pt modelId="{A392DAF0-C91B-4DBA-B0CB-69FB7517C3CC}" type="pres">
      <dgm:prSet presAssocID="{2F610CBA-C981-406F-B9BF-D8779A139FC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D4B0C-BDA5-40FF-AEA6-24B0FEEBCA95}" type="pres">
      <dgm:prSet presAssocID="{714C99FA-17D2-41BB-BB55-6B9A31068E84}" presName="spaceBetweenRectangles" presStyleCnt="0"/>
      <dgm:spPr/>
    </dgm:pt>
    <dgm:pt modelId="{8D97ECEC-5E9A-400B-BB53-20D9A3B919AD}" type="pres">
      <dgm:prSet presAssocID="{55E80C27-63B9-422E-9A7D-F07AA8A84BD3}" presName="parentLin" presStyleCnt="0"/>
      <dgm:spPr/>
    </dgm:pt>
    <dgm:pt modelId="{40CE91F6-28D9-46B7-AC23-78F0B7C81CF2}" type="pres">
      <dgm:prSet presAssocID="{55E80C27-63B9-422E-9A7D-F07AA8A84BD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CAA0D91-4EE2-4581-A412-B0FF7C5CF9D8}" type="pres">
      <dgm:prSet presAssocID="{55E80C27-63B9-422E-9A7D-F07AA8A84B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16284-9A89-43A4-970E-5DE7DE01BD96}" type="pres">
      <dgm:prSet presAssocID="{55E80C27-63B9-422E-9A7D-F07AA8A84BD3}" presName="negativeSpace" presStyleCnt="0"/>
      <dgm:spPr/>
    </dgm:pt>
    <dgm:pt modelId="{3F2907EE-FDD9-4228-AC16-5F1E886C93AF}" type="pres">
      <dgm:prSet presAssocID="{55E80C27-63B9-422E-9A7D-F07AA8A84BD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EF1940-4BC1-437C-9B4E-DE079E9E60D1}" type="presOf" srcId="{2F610CBA-C981-406F-B9BF-D8779A139FC9}" destId="{EA2D3466-F165-4B6F-9E20-88AB42655969}" srcOrd="0" destOrd="0" presId="urn:microsoft.com/office/officeart/2005/8/layout/list1"/>
    <dgm:cxn modelId="{8BD370C7-3942-40BB-B3DC-43801DAD6E7F}" type="presOf" srcId="{D99DBF19-AA2B-47F3-958C-81FC792D67FA}" destId="{A392DAF0-C91B-4DBA-B0CB-69FB7517C3CC}" srcOrd="0" destOrd="0" presId="urn:microsoft.com/office/officeart/2005/8/layout/list1"/>
    <dgm:cxn modelId="{C6764410-DCC3-4011-8744-0F563C47AE57}" srcId="{55E80C27-63B9-422E-9A7D-F07AA8A84BD3}" destId="{A08FB7BB-036E-48D8-9940-FAFDBF9FF011}" srcOrd="0" destOrd="0" parTransId="{05B9D2BB-164B-4760-9ED5-73857557E4ED}" sibTransId="{1ECAE99A-A5EF-4C1A-8B9B-810BE543CD97}"/>
    <dgm:cxn modelId="{BBDCF1C2-09A2-498D-8CB3-A7C5E0BD660B}" type="presOf" srcId="{A08FB7BB-036E-48D8-9940-FAFDBF9FF011}" destId="{3F2907EE-FDD9-4228-AC16-5F1E886C93AF}" srcOrd="0" destOrd="0" presId="urn:microsoft.com/office/officeart/2005/8/layout/list1"/>
    <dgm:cxn modelId="{6C171C7C-C930-4B01-B06B-5BB500462A8E}" srcId="{825AD988-AD75-4927-8C30-A1D2E68ABC43}" destId="{2F610CBA-C981-406F-B9BF-D8779A139FC9}" srcOrd="1" destOrd="0" parTransId="{50FD4123-8B21-4964-88B0-C2C624B30E50}" sibTransId="{714C99FA-17D2-41BB-BB55-6B9A31068E84}"/>
    <dgm:cxn modelId="{97BC6674-3D31-4D93-8BB1-5ACFE294D5F8}" srcId="{825AD988-AD75-4927-8C30-A1D2E68ABC43}" destId="{F35D83D1-C25C-469A-A1BD-1DF2D8771C09}" srcOrd="0" destOrd="0" parTransId="{DBBC9405-020A-4DB6-8082-C2A2C28BC61C}" sibTransId="{E69530EE-0D0B-49ED-AA80-D14F9E484BEB}"/>
    <dgm:cxn modelId="{AFF35873-208D-4F36-9A46-84D4E8E9E399}" type="presOf" srcId="{55E80C27-63B9-422E-9A7D-F07AA8A84BD3}" destId="{7CAA0D91-4EE2-4581-A412-B0FF7C5CF9D8}" srcOrd="1" destOrd="0" presId="urn:microsoft.com/office/officeart/2005/8/layout/list1"/>
    <dgm:cxn modelId="{B4570355-0492-4276-8A95-C8DD66C91BEE}" type="presOf" srcId="{825AD988-AD75-4927-8C30-A1D2E68ABC43}" destId="{1689B1C0-AFC2-4408-A971-5818E9DE9E49}" srcOrd="0" destOrd="0" presId="urn:microsoft.com/office/officeart/2005/8/layout/list1"/>
    <dgm:cxn modelId="{B26448BB-14DC-4DB4-B79F-4D10013246D0}" type="presOf" srcId="{41E1597C-009B-40CC-AC83-43770A867470}" destId="{3F2907EE-FDD9-4228-AC16-5F1E886C93AF}" srcOrd="0" destOrd="2" presId="urn:microsoft.com/office/officeart/2005/8/layout/list1"/>
    <dgm:cxn modelId="{19105485-C116-4766-A8B8-305D9143C0D9}" type="presOf" srcId="{C75E6706-58EA-4A39-B5C4-25F3F8498C9D}" destId="{A392DAF0-C91B-4DBA-B0CB-69FB7517C3CC}" srcOrd="0" destOrd="1" presId="urn:microsoft.com/office/officeart/2005/8/layout/list1"/>
    <dgm:cxn modelId="{A11997C9-E3C1-42FF-8434-1585D94441BE}" type="presOf" srcId="{CBC02FAD-6CF4-4A62-B3E4-2D6004AB1AA0}" destId="{3F2907EE-FDD9-4228-AC16-5F1E886C93AF}" srcOrd="0" destOrd="1" presId="urn:microsoft.com/office/officeart/2005/8/layout/list1"/>
    <dgm:cxn modelId="{E8C2F4B2-6872-4350-B6A9-26FFD6344DA8}" type="presOf" srcId="{2F610CBA-C981-406F-B9BF-D8779A139FC9}" destId="{657254EF-57BD-43EE-9854-336BA7BF3112}" srcOrd="1" destOrd="0" presId="urn:microsoft.com/office/officeart/2005/8/layout/list1"/>
    <dgm:cxn modelId="{B7880B20-F31E-4865-88E1-ABE4AAACB539}" srcId="{55E80C27-63B9-422E-9A7D-F07AA8A84BD3}" destId="{41E1597C-009B-40CC-AC83-43770A867470}" srcOrd="2" destOrd="0" parTransId="{688136DA-4819-43CF-A7D8-8748CBD82EE6}" sibTransId="{9437A5AD-2A40-49F9-A515-E6468E5579E9}"/>
    <dgm:cxn modelId="{13E553DF-9261-4E37-AF19-83AA233326FE}" srcId="{F35D83D1-C25C-469A-A1BD-1DF2D8771C09}" destId="{913C268F-0BA3-47EE-9AD6-61321AF2F649}" srcOrd="1" destOrd="0" parTransId="{5FA9B510-FE6A-4AF6-AC57-68B7445BC6AA}" sibTransId="{15591405-A903-4C44-AACD-D46AE34C821C}"/>
    <dgm:cxn modelId="{675FC998-2F9B-4CA4-88FB-925FDCB57A8C}" type="presOf" srcId="{55E80C27-63B9-422E-9A7D-F07AA8A84BD3}" destId="{40CE91F6-28D9-46B7-AC23-78F0B7C81CF2}" srcOrd="0" destOrd="0" presId="urn:microsoft.com/office/officeart/2005/8/layout/list1"/>
    <dgm:cxn modelId="{90153E7F-EDF1-4FEF-9469-FEAB025364A4}" type="presOf" srcId="{F35D83D1-C25C-469A-A1BD-1DF2D8771C09}" destId="{E49B4B9C-A978-415E-957E-8CF67B85AABD}" srcOrd="0" destOrd="0" presId="urn:microsoft.com/office/officeart/2005/8/layout/list1"/>
    <dgm:cxn modelId="{7917BBC2-0111-40C0-ADC7-719078F9D2D9}" srcId="{F35D83D1-C25C-469A-A1BD-1DF2D8771C09}" destId="{79878D14-A0D3-4E78-96FF-8AB0DEEBE1DF}" srcOrd="0" destOrd="0" parTransId="{51265EDE-F296-4206-B1BD-86C88E217B07}" sibTransId="{CD776DCA-8121-40DC-9571-AE4DA0850DAB}"/>
    <dgm:cxn modelId="{DD2EE870-3299-4DDC-8D74-B3EFE5CF3012}" type="presOf" srcId="{F35D83D1-C25C-469A-A1BD-1DF2D8771C09}" destId="{6C2FBFB9-90D3-4C90-B622-465B3356AEE2}" srcOrd="1" destOrd="0" presId="urn:microsoft.com/office/officeart/2005/8/layout/list1"/>
    <dgm:cxn modelId="{9F602688-BDEA-44A5-8B59-1AD608887060}" srcId="{55E80C27-63B9-422E-9A7D-F07AA8A84BD3}" destId="{CBC02FAD-6CF4-4A62-B3E4-2D6004AB1AA0}" srcOrd="1" destOrd="0" parTransId="{DA47443A-275D-4C0C-A18A-DC618AC95E3C}" sibTransId="{4E432C4E-92E6-41B9-A44B-53A41D2E7393}"/>
    <dgm:cxn modelId="{32350F8F-EC86-4533-8D49-F9735EF3A2D4}" srcId="{825AD988-AD75-4927-8C30-A1D2E68ABC43}" destId="{55E80C27-63B9-422E-9A7D-F07AA8A84BD3}" srcOrd="2" destOrd="0" parTransId="{7AC38403-AD1A-4F7E-831C-9081F80099FC}" sibTransId="{E862316E-AE7A-4260-8710-CFAE99DA23AD}"/>
    <dgm:cxn modelId="{513B9DD3-14B7-49BD-A923-E8A5D54B67B6}" srcId="{2F610CBA-C981-406F-B9BF-D8779A139FC9}" destId="{C75E6706-58EA-4A39-B5C4-25F3F8498C9D}" srcOrd="1" destOrd="0" parTransId="{EFEF66DF-4A64-424F-A47A-89988E32CDD3}" sibTransId="{2DCB6453-FEFC-46CF-951F-E13C1484EC9F}"/>
    <dgm:cxn modelId="{E014E459-01AD-42E9-932C-C4F204E43A6B}" srcId="{2F610CBA-C981-406F-B9BF-D8779A139FC9}" destId="{D99DBF19-AA2B-47F3-958C-81FC792D67FA}" srcOrd="0" destOrd="0" parTransId="{BF0DCF1F-21A9-4CE3-B067-EF808901C16B}" sibTransId="{AC554F06-8CF3-40EE-8F34-12751585540E}"/>
    <dgm:cxn modelId="{FF09AB9C-3F96-479A-A8D1-96FBB8AF469E}" type="presOf" srcId="{79878D14-A0D3-4E78-96FF-8AB0DEEBE1DF}" destId="{88BEAD58-95F5-41C7-A8F4-4F22E6250834}" srcOrd="0" destOrd="0" presId="urn:microsoft.com/office/officeart/2005/8/layout/list1"/>
    <dgm:cxn modelId="{FA171679-805C-4108-9655-F96A48771CE3}" type="presOf" srcId="{913C268F-0BA3-47EE-9AD6-61321AF2F649}" destId="{88BEAD58-95F5-41C7-A8F4-4F22E6250834}" srcOrd="0" destOrd="1" presId="urn:microsoft.com/office/officeart/2005/8/layout/list1"/>
    <dgm:cxn modelId="{33C11531-B47E-4996-A5B1-055B29FE8C7B}" type="presParOf" srcId="{1689B1C0-AFC2-4408-A971-5818E9DE9E49}" destId="{E337956F-6211-4FAA-9D2F-9A008374A0C7}" srcOrd="0" destOrd="0" presId="urn:microsoft.com/office/officeart/2005/8/layout/list1"/>
    <dgm:cxn modelId="{ED4B10CF-FE11-480A-8149-FF55D45A69CF}" type="presParOf" srcId="{E337956F-6211-4FAA-9D2F-9A008374A0C7}" destId="{E49B4B9C-A978-415E-957E-8CF67B85AABD}" srcOrd="0" destOrd="0" presId="urn:microsoft.com/office/officeart/2005/8/layout/list1"/>
    <dgm:cxn modelId="{09E5D8DE-DC6C-4CCE-9191-A13FFAD5A864}" type="presParOf" srcId="{E337956F-6211-4FAA-9D2F-9A008374A0C7}" destId="{6C2FBFB9-90D3-4C90-B622-465B3356AEE2}" srcOrd="1" destOrd="0" presId="urn:microsoft.com/office/officeart/2005/8/layout/list1"/>
    <dgm:cxn modelId="{0AFF8148-95F4-4D35-9F34-8CA3D9C158A2}" type="presParOf" srcId="{1689B1C0-AFC2-4408-A971-5818E9DE9E49}" destId="{D4FCA04C-C766-4E2A-9331-87212E203E5D}" srcOrd="1" destOrd="0" presId="urn:microsoft.com/office/officeart/2005/8/layout/list1"/>
    <dgm:cxn modelId="{28B8FB81-3077-43CE-8365-24D658A4478F}" type="presParOf" srcId="{1689B1C0-AFC2-4408-A971-5818E9DE9E49}" destId="{88BEAD58-95F5-41C7-A8F4-4F22E6250834}" srcOrd="2" destOrd="0" presId="urn:microsoft.com/office/officeart/2005/8/layout/list1"/>
    <dgm:cxn modelId="{B5048946-46EB-474A-B758-4848E7DB81F0}" type="presParOf" srcId="{1689B1C0-AFC2-4408-A971-5818E9DE9E49}" destId="{4E74F593-CFEB-44E7-A709-E5FC7A164A0D}" srcOrd="3" destOrd="0" presId="urn:microsoft.com/office/officeart/2005/8/layout/list1"/>
    <dgm:cxn modelId="{EFA865FF-104D-44B0-8D6F-5D82787AE602}" type="presParOf" srcId="{1689B1C0-AFC2-4408-A971-5818E9DE9E49}" destId="{EA4C371A-93ED-4D2E-939D-5F38C13723DF}" srcOrd="4" destOrd="0" presId="urn:microsoft.com/office/officeart/2005/8/layout/list1"/>
    <dgm:cxn modelId="{CFE24B8D-9231-4203-9371-54DADBA2D943}" type="presParOf" srcId="{EA4C371A-93ED-4D2E-939D-5F38C13723DF}" destId="{EA2D3466-F165-4B6F-9E20-88AB42655969}" srcOrd="0" destOrd="0" presId="urn:microsoft.com/office/officeart/2005/8/layout/list1"/>
    <dgm:cxn modelId="{BBFC50E3-4E3F-414C-9914-EABCDD9F9DA9}" type="presParOf" srcId="{EA4C371A-93ED-4D2E-939D-5F38C13723DF}" destId="{657254EF-57BD-43EE-9854-336BA7BF3112}" srcOrd="1" destOrd="0" presId="urn:microsoft.com/office/officeart/2005/8/layout/list1"/>
    <dgm:cxn modelId="{9E940A15-FC7E-48F4-B1D8-AA7B2F3784D5}" type="presParOf" srcId="{1689B1C0-AFC2-4408-A971-5818E9DE9E49}" destId="{589D1612-6FFC-4F06-982B-96419D2906EE}" srcOrd="5" destOrd="0" presId="urn:microsoft.com/office/officeart/2005/8/layout/list1"/>
    <dgm:cxn modelId="{FAE08686-050C-4243-888A-5CAF1C3C48B1}" type="presParOf" srcId="{1689B1C0-AFC2-4408-A971-5818E9DE9E49}" destId="{A392DAF0-C91B-4DBA-B0CB-69FB7517C3CC}" srcOrd="6" destOrd="0" presId="urn:microsoft.com/office/officeart/2005/8/layout/list1"/>
    <dgm:cxn modelId="{9256058F-CC31-4D6A-BFD7-ACB61BB66A97}" type="presParOf" srcId="{1689B1C0-AFC2-4408-A971-5818E9DE9E49}" destId="{789D4B0C-BDA5-40FF-AEA6-24B0FEEBCA95}" srcOrd="7" destOrd="0" presId="urn:microsoft.com/office/officeart/2005/8/layout/list1"/>
    <dgm:cxn modelId="{0DF831F6-DD5A-409D-BA1A-B043A61B649F}" type="presParOf" srcId="{1689B1C0-AFC2-4408-A971-5818E9DE9E49}" destId="{8D97ECEC-5E9A-400B-BB53-20D9A3B919AD}" srcOrd="8" destOrd="0" presId="urn:microsoft.com/office/officeart/2005/8/layout/list1"/>
    <dgm:cxn modelId="{14A55644-15DF-4A5E-8A3A-B7B863929AC6}" type="presParOf" srcId="{8D97ECEC-5E9A-400B-BB53-20D9A3B919AD}" destId="{40CE91F6-28D9-46B7-AC23-78F0B7C81CF2}" srcOrd="0" destOrd="0" presId="urn:microsoft.com/office/officeart/2005/8/layout/list1"/>
    <dgm:cxn modelId="{6DE367F6-A7AB-4B58-9FD3-A5B5976880B3}" type="presParOf" srcId="{8D97ECEC-5E9A-400B-BB53-20D9A3B919AD}" destId="{7CAA0D91-4EE2-4581-A412-B0FF7C5CF9D8}" srcOrd="1" destOrd="0" presId="urn:microsoft.com/office/officeart/2005/8/layout/list1"/>
    <dgm:cxn modelId="{A28F012C-661F-4352-B607-EE722D02C9C9}" type="presParOf" srcId="{1689B1C0-AFC2-4408-A971-5818E9DE9E49}" destId="{0DE16284-9A89-43A4-970E-5DE7DE01BD96}" srcOrd="9" destOrd="0" presId="urn:microsoft.com/office/officeart/2005/8/layout/list1"/>
    <dgm:cxn modelId="{FA07038D-3C96-4590-BB97-1194BA858B5A}" type="presParOf" srcId="{1689B1C0-AFC2-4408-A971-5818E9DE9E49}" destId="{3F2907EE-FDD9-4228-AC16-5F1E886C93A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2EFF62C-0C4D-4978-8FD5-265D56FF315A}" type="doc">
      <dgm:prSet loTypeId="urn:microsoft.com/office/officeart/2005/8/layout/vList4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DE3E8AE-703F-45D2-9AC8-A171D7FD74D5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مدل</a:t>
          </a:r>
          <a:r>
            <a:rPr lang="fa-IR" sz="6200" dirty="0" smtClean="0"/>
            <a:t> </a:t>
          </a:r>
          <a:r>
            <a:rPr lang="fa-IR" sz="2800" dirty="0" smtClean="0">
              <a:cs typeface="B Titr" pitchFamily="2" charset="-78"/>
            </a:rPr>
            <a:t>خودرگرسیونی مشروط                          بر ناهمسانی واریانس (</a:t>
          </a:r>
          <a:r>
            <a:rPr lang="en-US" sz="2800" dirty="0" smtClean="0">
              <a:cs typeface="B Titr" pitchFamily="2" charset="-78"/>
            </a:rPr>
            <a:t>ARCH</a:t>
          </a:r>
          <a:r>
            <a:rPr lang="fa-IR" sz="2800" dirty="0" smtClean="0">
              <a:cs typeface="B Titr" pitchFamily="2" charset="-78"/>
            </a:rPr>
            <a:t> ) (1982)</a:t>
          </a:r>
          <a:endParaRPr lang="en-US" sz="2800" dirty="0" smtClean="0">
            <a:cs typeface="B Titr" pitchFamily="2" charset="-78"/>
          </a:endParaRPr>
        </a:p>
      </dgm:t>
    </dgm:pt>
    <dgm:pt modelId="{94D85812-1C81-4CF9-A090-9EC3F9621A88}" type="parTrans" cxnId="{8BD62C4B-C7FC-4ACB-B2B6-E2B0CF5EBD62}">
      <dgm:prSet/>
      <dgm:spPr/>
      <dgm:t>
        <a:bodyPr/>
        <a:lstStyle/>
        <a:p>
          <a:endParaRPr lang="en-US"/>
        </a:p>
      </dgm:t>
    </dgm:pt>
    <dgm:pt modelId="{91B84079-B0A7-4769-922F-DF084FD0F9D1}" type="sibTrans" cxnId="{8BD62C4B-C7FC-4ACB-B2B6-E2B0CF5EBD62}">
      <dgm:prSet/>
      <dgm:spPr/>
      <dgm:t>
        <a:bodyPr/>
        <a:lstStyle/>
        <a:p>
          <a:endParaRPr lang="en-US"/>
        </a:p>
      </dgm:t>
    </dgm:pt>
    <dgm:pt modelId="{1168A7E4-389C-4D4D-80CE-AB7926B58750}">
      <dgm:prSet/>
      <dgm:spPr/>
      <dgm:t>
        <a:bodyPr/>
        <a:lstStyle/>
        <a:p>
          <a:pPr algn="r" rtl="1"/>
          <a:endParaRPr lang="en-US" sz="4800" dirty="0"/>
        </a:p>
      </dgm:t>
    </dgm:pt>
    <dgm:pt modelId="{E06D00C7-2D40-41F2-A982-D59EC06BB2FC}" type="parTrans" cxnId="{CE86E928-7419-4AC7-8556-BD7AD2487BB2}">
      <dgm:prSet/>
      <dgm:spPr/>
      <dgm:t>
        <a:bodyPr/>
        <a:lstStyle/>
        <a:p>
          <a:endParaRPr lang="en-US"/>
        </a:p>
      </dgm:t>
    </dgm:pt>
    <dgm:pt modelId="{95BD8F76-FE9F-426A-9276-D5D0A5FBDC94}" type="sibTrans" cxnId="{CE86E928-7419-4AC7-8556-BD7AD2487BB2}">
      <dgm:prSet/>
      <dgm:spPr/>
      <dgm:t>
        <a:bodyPr/>
        <a:lstStyle/>
        <a:p>
          <a:endParaRPr lang="en-US"/>
        </a:p>
      </dgm:t>
    </dgm:pt>
    <dgm:pt modelId="{AFBCA87D-339F-45F4-B607-4092F5E0523F}" type="pres">
      <dgm:prSet presAssocID="{02EFF62C-0C4D-4978-8FD5-265D56FF315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AD15E7-7429-4385-A5A0-255E19266BBC}" type="pres">
      <dgm:prSet presAssocID="{FDE3E8AE-703F-45D2-9AC8-A171D7FD74D5}" presName="comp" presStyleCnt="0"/>
      <dgm:spPr/>
    </dgm:pt>
    <dgm:pt modelId="{AA5D4186-11F1-4C67-B07E-21EC79F0E9BD}" type="pres">
      <dgm:prSet presAssocID="{FDE3E8AE-703F-45D2-9AC8-A171D7FD74D5}" presName="box" presStyleLbl="node1" presStyleIdx="0" presStyleCnt="1"/>
      <dgm:spPr>
        <a:prstGeom prst="flowChartPunchedTape">
          <a:avLst/>
        </a:prstGeom>
      </dgm:spPr>
      <dgm:t>
        <a:bodyPr/>
        <a:lstStyle/>
        <a:p>
          <a:endParaRPr lang="en-US"/>
        </a:p>
      </dgm:t>
    </dgm:pt>
    <dgm:pt modelId="{569BCEF8-1DD0-4913-A53B-3CE2ABCBA631}" type="pres">
      <dgm:prSet presAssocID="{FDE3E8AE-703F-45D2-9AC8-A171D7FD74D5}" presName="img" presStyleLbl="fgImgPlace1" presStyleIdx="0" presStyleCnt="1" custScaleY="95735" custLinFactNeighborX="-11091" custLinFactNeighborY="965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ADA6A0F-3054-46F6-809E-D2D264C79B2D}" type="pres">
      <dgm:prSet presAssocID="{FDE3E8AE-703F-45D2-9AC8-A171D7FD74D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808487-CCE0-4577-BDDA-D36A4311CABB}" type="presOf" srcId="{FDE3E8AE-703F-45D2-9AC8-A171D7FD74D5}" destId="{6ADA6A0F-3054-46F6-809E-D2D264C79B2D}" srcOrd="1" destOrd="0" presId="urn:microsoft.com/office/officeart/2005/8/layout/vList4"/>
    <dgm:cxn modelId="{F6998058-C1A8-426F-8F2E-F02A7E00961A}" type="presOf" srcId="{1168A7E4-389C-4D4D-80CE-AB7926B58750}" destId="{6ADA6A0F-3054-46F6-809E-D2D264C79B2D}" srcOrd="1" destOrd="1" presId="urn:microsoft.com/office/officeart/2005/8/layout/vList4"/>
    <dgm:cxn modelId="{CE86E928-7419-4AC7-8556-BD7AD2487BB2}" srcId="{FDE3E8AE-703F-45D2-9AC8-A171D7FD74D5}" destId="{1168A7E4-389C-4D4D-80CE-AB7926B58750}" srcOrd="0" destOrd="0" parTransId="{E06D00C7-2D40-41F2-A982-D59EC06BB2FC}" sibTransId="{95BD8F76-FE9F-426A-9276-D5D0A5FBDC94}"/>
    <dgm:cxn modelId="{143CF831-3556-46B4-8821-6DAB0BE01468}" type="presOf" srcId="{1168A7E4-389C-4D4D-80CE-AB7926B58750}" destId="{AA5D4186-11F1-4C67-B07E-21EC79F0E9BD}" srcOrd="0" destOrd="1" presId="urn:microsoft.com/office/officeart/2005/8/layout/vList4"/>
    <dgm:cxn modelId="{EB507FCC-9753-4AB8-B6A7-1C9174062DC5}" type="presOf" srcId="{02EFF62C-0C4D-4978-8FD5-265D56FF315A}" destId="{AFBCA87D-339F-45F4-B607-4092F5E0523F}" srcOrd="0" destOrd="0" presId="urn:microsoft.com/office/officeart/2005/8/layout/vList4"/>
    <dgm:cxn modelId="{8BD62C4B-C7FC-4ACB-B2B6-E2B0CF5EBD62}" srcId="{02EFF62C-0C4D-4978-8FD5-265D56FF315A}" destId="{FDE3E8AE-703F-45D2-9AC8-A171D7FD74D5}" srcOrd="0" destOrd="0" parTransId="{94D85812-1C81-4CF9-A090-9EC3F9621A88}" sibTransId="{91B84079-B0A7-4769-922F-DF084FD0F9D1}"/>
    <dgm:cxn modelId="{0401FFC6-A6B6-4F9E-9A3F-70EC3AE97D1B}" type="presOf" srcId="{FDE3E8AE-703F-45D2-9AC8-A171D7FD74D5}" destId="{AA5D4186-11F1-4C67-B07E-21EC79F0E9BD}" srcOrd="0" destOrd="0" presId="urn:microsoft.com/office/officeart/2005/8/layout/vList4"/>
    <dgm:cxn modelId="{2D04DA7B-BCF5-4B6F-88F1-011F290B2B18}" type="presParOf" srcId="{AFBCA87D-339F-45F4-B607-4092F5E0523F}" destId="{A9AD15E7-7429-4385-A5A0-255E19266BBC}" srcOrd="0" destOrd="0" presId="urn:microsoft.com/office/officeart/2005/8/layout/vList4"/>
    <dgm:cxn modelId="{D3705496-259A-4A14-B99B-43CD370F9880}" type="presParOf" srcId="{A9AD15E7-7429-4385-A5A0-255E19266BBC}" destId="{AA5D4186-11F1-4C67-B07E-21EC79F0E9BD}" srcOrd="0" destOrd="0" presId="urn:microsoft.com/office/officeart/2005/8/layout/vList4"/>
    <dgm:cxn modelId="{A344C5F0-4AAE-437D-B910-691FCA87B7A7}" type="presParOf" srcId="{A9AD15E7-7429-4385-A5A0-255E19266BBC}" destId="{569BCEF8-1DD0-4913-A53B-3CE2ABCBA631}" srcOrd="1" destOrd="0" presId="urn:microsoft.com/office/officeart/2005/8/layout/vList4"/>
    <dgm:cxn modelId="{1ABDCA33-25EC-4C6E-BF62-5E677C8D3BF0}" type="presParOf" srcId="{A9AD15E7-7429-4385-A5A0-255E19266BBC}" destId="{6ADA6A0F-3054-46F6-809E-D2D264C79B2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E15A4C8-2CDE-47C9-B127-7A37E6DA5628}" type="doc">
      <dgm:prSet loTypeId="urn:microsoft.com/office/officeart/2005/8/layout/vList4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3F5127E-B67C-40F1-899E-D5810CA0EA5D}">
      <dgm:prSet custT="1"/>
      <dgm:spPr/>
      <dgm:t>
        <a:bodyPr/>
        <a:lstStyle/>
        <a:p>
          <a:pPr algn="ctr" rtl="1"/>
          <a:r>
            <a:rPr lang="fa-IR" sz="2800" dirty="0" smtClean="0">
              <a:cs typeface="B Titr" pitchFamily="2" charset="-78"/>
            </a:rPr>
            <a:t>                       مدل قیمت‌گذاری </a:t>
          </a:r>
        </a:p>
        <a:p>
          <a:pPr algn="ctr" rtl="1"/>
          <a:r>
            <a:rPr lang="fa-IR" sz="2800" dirty="0" smtClean="0">
              <a:cs typeface="B Titr" pitchFamily="2" charset="-78"/>
            </a:rPr>
            <a:t>                    اختیارمعامله (1973)</a:t>
          </a:r>
          <a:endParaRPr lang="en-US" sz="2800" dirty="0" smtClean="0">
            <a:cs typeface="B Titr" pitchFamily="2" charset="-78"/>
          </a:endParaRPr>
        </a:p>
      </dgm:t>
    </dgm:pt>
    <dgm:pt modelId="{65482088-2C77-4D8C-A3F9-4D2AA375EF94}" type="parTrans" cxnId="{FE028DD7-50EE-4EAD-8817-0B23C875FB05}">
      <dgm:prSet/>
      <dgm:spPr/>
      <dgm:t>
        <a:bodyPr/>
        <a:lstStyle/>
        <a:p>
          <a:endParaRPr lang="en-US"/>
        </a:p>
      </dgm:t>
    </dgm:pt>
    <dgm:pt modelId="{21115B85-6712-43CF-9FAB-671305D4EBA2}" type="sibTrans" cxnId="{FE028DD7-50EE-4EAD-8817-0B23C875FB05}">
      <dgm:prSet/>
      <dgm:spPr/>
      <dgm:t>
        <a:bodyPr/>
        <a:lstStyle/>
        <a:p>
          <a:endParaRPr lang="en-US"/>
        </a:p>
      </dgm:t>
    </dgm:pt>
    <dgm:pt modelId="{7E7BC8EA-20B8-435C-B958-168F586E9DDA}">
      <dgm:prSet/>
      <dgm:spPr/>
      <dgm:t>
        <a:bodyPr/>
        <a:lstStyle/>
        <a:p>
          <a:pPr algn="r" rtl="1"/>
          <a:endParaRPr lang="en-US" sz="5100" dirty="0"/>
        </a:p>
      </dgm:t>
    </dgm:pt>
    <dgm:pt modelId="{5C5654F8-2A5C-40D1-BA26-FEE35838A388}" type="parTrans" cxnId="{72774D16-4B9E-49C4-94C3-3ACD8D09B91B}">
      <dgm:prSet/>
      <dgm:spPr/>
      <dgm:t>
        <a:bodyPr/>
        <a:lstStyle/>
        <a:p>
          <a:endParaRPr lang="en-US"/>
        </a:p>
      </dgm:t>
    </dgm:pt>
    <dgm:pt modelId="{B8532E22-A5C5-47F1-B87B-86C22F567700}" type="sibTrans" cxnId="{72774D16-4B9E-49C4-94C3-3ACD8D09B91B}">
      <dgm:prSet/>
      <dgm:spPr/>
      <dgm:t>
        <a:bodyPr/>
        <a:lstStyle/>
        <a:p>
          <a:endParaRPr lang="en-US"/>
        </a:p>
      </dgm:t>
    </dgm:pt>
    <dgm:pt modelId="{2B51008E-E648-4319-8B65-66A766A9626B}" type="pres">
      <dgm:prSet presAssocID="{1E15A4C8-2CDE-47C9-B127-7A37E6DA562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A44109-FC64-49D4-91F0-1FA973CB645F}" type="pres">
      <dgm:prSet presAssocID="{C3F5127E-B67C-40F1-899E-D5810CA0EA5D}" presName="comp" presStyleCnt="0"/>
      <dgm:spPr/>
    </dgm:pt>
    <dgm:pt modelId="{EFAAC029-5EAE-49B2-8335-91CEFBF661A4}" type="pres">
      <dgm:prSet presAssocID="{C3F5127E-B67C-40F1-899E-D5810CA0EA5D}" presName="box" presStyleLbl="node1" presStyleIdx="0" presStyleCnt="1" custLinFactNeighborX="14706" custLinFactNeighborY="-5117"/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  <dgm:pt modelId="{5F9DB34B-5932-4C6C-B4DB-BABE8E55C8B0}" type="pres">
      <dgm:prSet presAssocID="{C3F5127E-B67C-40F1-899E-D5810CA0EA5D}" presName="img" presStyleLbl="fgImgPlace1" presStyleIdx="0" presStyleCnt="1" custScaleY="68141" custLinFactNeighborX="-18934" custLinFactNeighborY="-256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876CC36-AFF7-4117-B3DA-FD39626774FE}" type="pres">
      <dgm:prSet presAssocID="{C3F5127E-B67C-40F1-899E-D5810CA0EA5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01219-7150-4B54-8741-65A22DB8CA7B}" type="presOf" srcId="{1E15A4C8-2CDE-47C9-B127-7A37E6DA5628}" destId="{2B51008E-E648-4319-8B65-66A766A9626B}" srcOrd="0" destOrd="0" presId="urn:microsoft.com/office/officeart/2005/8/layout/vList4"/>
    <dgm:cxn modelId="{A0AB969E-8614-4819-B816-C97AB28DB250}" type="presOf" srcId="{7E7BC8EA-20B8-435C-B958-168F586E9DDA}" destId="{1876CC36-AFF7-4117-B3DA-FD39626774FE}" srcOrd="1" destOrd="1" presId="urn:microsoft.com/office/officeart/2005/8/layout/vList4"/>
    <dgm:cxn modelId="{7A9B2D99-4DF9-4E71-81DC-A4B664F2213A}" type="presOf" srcId="{C3F5127E-B67C-40F1-899E-D5810CA0EA5D}" destId="{EFAAC029-5EAE-49B2-8335-91CEFBF661A4}" srcOrd="0" destOrd="0" presId="urn:microsoft.com/office/officeart/2005/8/layout/vList4"/>
    <dgm:cxn modelId="{72774D16-4B9E-49C4-94C3-3ACD8D09B91B}" srcId="{C3F5127E-B67C-40F1-899E-D5810CA0EA5D}" destId="{7E7BC8EA-20B8-435C-B958-168F586E9DDA}" srcOrd="0" destOrd="0" parTransId="{5C5654F8-2A5C-40D1-BA26-FEE35838A388}" sibTransId="{B8532E22-A5C5-47F1-B87B-86C22F567700}"/>
    <dgm:cxn modelId="{92691BD9-C598-43BF-91D1-659B04EC2A8D}" type="presOf" srcId="{C3F5127E-B67C-40F1-899E-D5810CA0EA5D}" destId="{1876CC36-AFF7-4117-B3DA-FD39626774FE}" srcOrd="1" destOrd="0" presId="urn:microsoft.com/office/officeart/2005/8/layout/vList4"/>
    <dgm:cxn modelId="{FE028DD7-50EE-4EAD-8817-0B23C875FB05}" srcId="{1E15A4C8-2CDE-47C9-B127-7A37E6DA5628}" destId="{C3F5127E-B67C-40F1-899E-D5810CA0EA5D}" srcOrd="0" destOrd="0" parTransId="{65482088-2C77-4D8C-A3F9-4D2AA375EF94}" sibTransId="{21115B85-6712-43CF-9FAB-671305D4EBA2}"/>
    <dgm:cxn modelId="{1BDDC45F-73B0-486E-9470-C464BE3D7873}" type="presOf" srcId="{7E7BC8EA-20B8-435C-B958-168F586E9DDA}" destId="{EFAAC029-5EAE-49B2-8335-91CEFBF661A4}" srcOrd="0" destOrd="1" presId="urn:microsoft.com/office/officeart/2005/8/layout/vList4"/>
    <dgm:cxn modelId="{A104A3D0-7498-4C34-8531-7594A95A8635}" type="presParOf" srcId="{2B51008E-E648-4319-8B65-66A766A9626B}" destId="{C0A44109-FC64-49D4-91F0-1FA973CB645F}" srcOrd="0" destOrd="0" presId="urn:microsoft.com/office/officeart/2005/8/layout/vList4"/>
    <dgm:cxn modelId="{FF2C4DF8-715B-4604-89F0-6A582A06F827}" type="presParOf" srcId="{C0A44109-FC64-49D4-91F0-1FA973CB645F}" destId="{EFAAC029-5EAE-49B2-8335-91CEFBF661A4}" srcOrd="0" destOrd="0" presId="urn:microsoft.com/office/officeart/2005/8/layout/vList4"/>
    <dgm:cxn modelId="{F009FAD6-D49C-40E1-BF62-C7B7ED70476E}" type="presParOf" srcId="{C0A44109-FC64-49D4-91F0-1FA973CB645F}" destId="{5F9DB34B-5932-4C6C-B4DB-BABE8E55C8B0}" srcOrd="1" destOrd="0" presId="urn:microsoft.com/office/officeart/2005/8/layout/vList4"/>
    <dgm:cxn modelId="{2FE89F79-0BCF-488E-B3E0-9568021E7004}" type="presParOf" srcId="{C0A44109-FC64-49D4-91F0-1FA973CB645F}" destId="{1876CC36-AFF7-4117-B3DA-FD39626774F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12292123-1C85-4D9F-8E87-ACEC969D891D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79234993-1601-462F-B16D-CE8FD3951D28}">
      <dgm:prSet/>
      <dgm:spPr/>
      <dgm:t>
        <a:bodyPr/>
        <a:lstStyle/>
        <a:p>
          <a:pPr rtl="1"/>
          <a:r>
            <a:rPr lang="fa-IR" dirty="0" smtClean="0"/>
            <a:t>مرحلۀ اول</a:t>
          </a:r>
          <a:endParaRPr lang="fa-IR" dirty="0"/>
        </a:p>
      </dgm:t>
    </dgm:pt>
    <dgm:pt modelId="{635B4535-FF36-4E42-8C04-FAEF394DABD0}" type="parTrans" cxnId="{5FAC81CF-CA88-4F4E-8197-7FBB65DAD860}">
      <dgm:prSet/>
      <dgm:spPr/>
      <dgm:t>
        <a:bodyPr/>
        <a:lstStyle/>
        <a:p>
          <a:pPr rtl="1"/>
          <a:endParaRPr lang="fa-IR"/>
        </a:p>
      </dgm:t>
    </dgm:pt>
    <dgm:pt modelId="{B17F15EF-D313-4F1F-90A6-822F9E5DE5C8}" type="sibTrans" cxnId="{5FAC81CF-CA88-4F4E-8197-7FBB65DAD860}">
      <dgm:prSet/>
      <dgm:spPr/>
      <dgm:t>
        <a:bodyPr/>
        <a:lstStyle/>
        <a:p>
          <a:pPr rtl="1"/>
          <a:endParaRPr lang="fa-IR"/>
        </a:p>
      </dgm:t>
    </dgm:pt>
    <dgm:pt modelId="{DDDBB81B-0250-4862-87C5-2C0E32B4D577}">
      <dgm:prSet/>
      <dgm:spPr/>
      <dgm:t>
        <a:bodyPr/>
        <a:lstStyle/>
        <a:p>
          <a:pPr rtl="1"/>
          <a:endParaRPr lang="fa-IR" dirty="0"/>
        </a:p>
      </dgm:t>
    </dgm:pt>
    <dgm:pt modelId="{D10B8376-CC84-43D3-A89A-B8285DDBC9A0}" type="parTrans" cxnId="{66D96424-23D7-4540-9161-CFEEE4D16DA6}">
      <dgm:prSet/>
      <dgm:spPr/>
      <dgm:t>
        <a:bodyPr/>
        <a:lstStyle/>
        <a:p>
          <a:pPr rtl="1"/>
          <a:endParaRPr lang="fa-IR"/>
        </a:p>
      </dgm:t>
    </dgm:pt>
    <dgm:pt modelId="{7F09E092-1775-4EBC-BB0A-3ED149AE8F06}" type="sibTrans" cxnId="{66D96424-23D7-4540-9161-CFEEE4D16DA6}">
      <dgm:prSet/>
      <dgm:spPr/>
      <dgm:t>
        <a:bodyPr/>
        <a:lstStyle/>
        <a:p>
          <a:pPr rtl="1"/>
          <a:endParaRPr lang="fa-IR"/>
        </a:p>
      </dgm:t>
    </dgm:pt>
    <dgm:pt modelId="{6D2F2A73-7072-453B-8E50-94786F1688D4}">
      <dgm:prSet/>
      <dgm:spPr/>
      <dgm:t>
        <a:bodyPr/>
        <a:lstStyle/>
        <a:p>
          <a:pPr rtl="1"/>
          <a:r>
            <a:rPr lang="fa-IR" dirty="0" smtClean="0"/>
            <a:t>مرحلۀ دوم</a:t>
          </a:r>
          <a:endParaRPr lang="fa-IR" dirty="0"/>
        </a:p>
      </dgm:t>
    </dgm:pt>
    <dgm:pt modelId="{80A0C395-8022-44E8-8696-D7E5D4B2D71A}" type="parTrans" cxnId="{A381077F-E4C1-4D38-B580-98E1A250F9EF}">
      <dgm:prSet/>
      <dgm:spPr/>
      <dgm:t>
        <a:bodyPr/>
        <a:lstStyle/>
        <a:p>
          <a:pPr rtl="1"/>
          <a:endParaRPr lang="fa-IR"/>
        </a:p>
      </dgm:t>
    </dgm:pt>
    <dgm:pt modelId="{AF334424-4E3E-420C-8CAB-70A9476F9298}" type="sibTrans" cxnId="{A381077F-E4C1-4D38-B580-98E1A250F9EF}">
      <dgm:prSet/>
      <dgm:spPr/>
      <dgm:t>
        <a:bodyPr/>
        <a:lstStyle/>
        <a:p>
          <a:pPr rtl="1"/>
          <a:endParaRPr lang="fa-IR"/>
        </a:p>
      </dgm:t>
    </dgm:pt>
    <dgm:pt modelId="{0C10F1B9-08B2-4A32-9690-F04000081D3C}">
      <dgm:prSet/>
      <dgm:spPr/>
      <dgm:t>
        <a:bodyPr/>
        <a:lstStyle/>
        <a:p>
          <a:pPr rtl="1"/>
          <a:endParaRPr lang="fa-IR" dirty="0"/>
        </a:p>
      </dgm:t>
    </dgm:pt>
    <dgm:pt modelId="{41F0302B-59ED-4CE4-A3AD-E215BDDAD15C}" type="parTrans" cxnId="{85ED83E1-ADE9-4A98-BC65-3E907E3DEA71}">
      <dgm:prSet/>
      <dgm:spPr/>
      <dgm:t>
        <a:bodyPr/>
        <a:lstStyle/>
        <a:p>
          <a:pPr rtl="1"/>
          <a:endParaRPr lang="fa-IR"/>
        </a:p>
      </dgm:t>
    </dgm:pt>
    <dgm:pt modelId="{06F09023-6910-4650-8F42-5D97C7B8AEC7}" type="sibTrans" cxnId="{85ED83E1-ADE9-4A98-BC65-3E907E3DEA71}">
      <dgm:prSet/>
      <dgm:spPr/>
      <dgm:t>
        <a:bodyPr/>
        <a:lstStyle/>
        <a:p>
          <a:pPr rtl="1"/>
          <a:endParaRPr lang="fa-IR"/>
        </a:p>
      </dgm:t>
    </dgm:pt>
    <dgm:pt modelId="{BEB14E0A-6FFD-458F-8720-CFF79A9430E1}">
      <dgm:prSet/>
      <dgm:spPr/>
      <dgm:t>
        <a:bodyPr/>
        <a:lstStyle/>
        <a:p>
          <a:pPr rtl="1"/>
          <a:r>
            <a:rPr lang="fa-IR" dirty="0" smtClean="0"/>
            <a:t>مرحلۀ سوم</a:t>
          </a:r>
          <a:endParaRPr lang="fa-IR" dirty="0"/>
        </a:p>
      </dgm:t>
    </dgm:pt>
    <dgm:pt modelId="{DCEF2598-0AF3-4ECE-A376-2347C674CE48}" type="parTrans" cxnId="{4A57758E-E3F8-468A-8909-22F5AFEFE899}">
      <dgm:prSet/>
      <dgm:spPr/>
      <dgm:t>
        <a:bodyPr/>
        <a:lstStyle/>
        <a:p>
          <a:pPr rtl="1"/>
          <a:endParaRPr lang="fa-IR"/>
        </a:p>
      </dgm:t>
    </dgm:pt>
    <dgm:pt modelId="{41C3C709-D2AE-417C-8527-5D3F1166784B}" type="sibTrans" cxnId="{4A57758E-E3F8-468A-8909-22F5AFEFE899}">
      <dgm:prSet/>
      <dgm:spPr/>
      <dgm:t>
        <a:bodyPr/>
        <a:lstStyle/>
        <a:p>
          <a:pPr rtl="1"/>
          <a:endParaRPr lang="fa-IR"/>
        </a:p>
      </dgm:t>
    </dgm:pt>
    <dgm:pt modelId="{CD8C297E-39C9-4FCD-BBDA-6FABBAF16CA4}">
      <dgm:prSet/>
      <dgm:spPr/>
      <dgm:t>
        <a:bodyPr/>
        <a:lstStyle/>
        <a:p>
          <a:pPr rtl="1"/>
          <a:endParaRPr lang="fa-IR" dirty="0"/>
        </a:p>
      </dgm:t>
    </dgm:pt>
    <dgm:pt modelId="{3E592E46-2B7A-4F87-B152-9A0820A8BFF6}" type="parTrans" cxnId="{8CEB79D7-557D-49F5-95AE-53DA8B98C3D3}">
      <dgm:prSet/>
      <dgm:spPr/>
      <dgm:t>
        <a:bodyPr/>
        <a:lstStyle/>
        <a:p>
          <a:pPr rtl="1"/>
          <a:endParaRPr lang="fa-IR"/>
        </a:p>
      </dgm:t>
    </dgm:pt>
    <dgm:pt modelId="{E1094299-30F3-46B6-8A87-40388D8AAAA1}" type="sibTrans" cxnId="{8CEB79D7-557D-49F5-95AE-53DA8B98C3D3}">
      <dgm:prSet/>
      <dgm:spPr/>
      <dgm:t>
        <a:bodyPr/>
        <a:lstStyle/>
        <a:p>
          <a:pPr rtl="1"/>
          <a:endParaRPr lang="fa-IR"/>
        </a:p>
      </dgm:t>
    </dgm:pt>
    <dgm:pt modelId="{2943064D-8006-4461-B01B-BE3C10002982}">
      <dgm:prSet/>
      <dgm:spPr/>
      <dgm:t>
        <a:bodyPr/>
        <a:lstStyle/>
        <a:p>
          <a:pPr rtl="1"/>
          <a:r>
            <a:rPr lang="fa-IR" dirty="0" smtClean="0"/>
            <a:t>مرحلۀ چهارم</a:t>
          </a:r>
          <a:endParaRPr lang="fa-IR" dirty="0"/>
        </a:p>
      </dgm:t>
    </dgm:pt>
    <dgm:pt modelId="{5D0CA29F-EF99-4D0C-93AD-E1DF7D65249E}" type="parTrans" cxnId="{B816CAD2-09C6-4F48-AF6E-F0CBFDD165A3}">
      <dgm:prSet/>
      <dgm:spPr/>
      <dgm:t>
        <a:bodyPr/>
        <a:lstStyle/>
        <a:p>
          <a:pPr rtl="1"/>
          <a:endParaRPr lang="fa-IR"/>
        </a:p>
      </dgm:t>
    </dgm:pt>
    <dgm:pt modelId="{FDEAEED2-19B9-4B0D-9899-265326EA5B81}" type="sibTrans" cxnId="{B816CAD2-09C6-4F48-AF6E-F0CBFDD165A3}">
      <dgm:prSet/>
      <dgm:spPr/>
      <dgm:t>
        <a:bodyPr/>
        <a:lstStyle/>
        <a:p>
          <a:pPr rtl="1"/>
          <a:endParaRPr lang="fa-IR"/>
        </a:p>
      </dgm:t>
    </dgm:pt>
    <dgm:pt modelId="{5CB7AB5B-D747-473D-9EC9-F07C36AABB69}">
      <dgm:prSet/>
      <dgm:spPr/>
      <dgm:t>
        <a:bodyPr/>
        <a:lstStyle/>
        <a:p>
          <a:pPr rtl="1"/>
          <a:endParaRPr lang="fa-IR" dirty="0"/>
        </a:p>
      </dgm:t>
    </dgm:pt>
    <dgm:pt modelId="{4A8B56E5-8AE6-4228-930C-2A47DECC5B74}" type="parTrans" cxnId="{87366BCA-912D-4122-8B4F-897C022AE128}">
      <dgm:prSet/>
      <dgm:spPr/>
      <dgm:t>
        <a:bodyPr/>
        <a:lstStyle/>
        <a:p>
          <a:pPr rtl="1"/>
          <a:endParaRPr lang="fa-IR"/>
        </a:p>
      </dgm:t>
    </dgm:pt>
    <dgm:pt modelId="{453948A5-948C-49E7-9410-A7B12D77A1E6}" type="sibTrans" cxnId="{87366BCA-912D-4122-8B4F-897C022AE128}">
      <dgm:prSet/>
      <dgm:spPr/>
      <dgm:t>
        <a:bodyPr/>
        <a:lstStyle/>
        <a:p>
          <a:pPr rtl="1"/>
          <a:endParaRPr lang="fa-IR"/>
        </a:p>
      </dgm:t>
    </dgm:pt>
    <dgm:pt modelId="{F6018B94-4DE0-420A-914B-3AD2CE4B4BAB}" type="pres">
      <dgm:prSet presAssocID="{12292123-1C85-4D9F-8E87-ACEC969D89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2480C84-C0A5-461A-8D92-9EA8F7E1CAF1}" type="pres">
      <dgm:prSet presAssocID="{79234993-1601-462F-B16D-CE8FD3951D28}" presName="composite" presStyleCnt="0"/>
      <dgm:spPr/>
    </dgm:pt>
    <dgm:pt modelId="{71E43431-E49E-43FE-908D-2BE68D0AD4F4}" type="pres">
      <dgm:prSet presAssocID="{79234993-1601-462F-B16D-CE8FD3951D2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7140FFE-6553-41F3-A520-DD11F955220D}" type="pres">
      <dgm:prSet presAssocID="{79234993-1601-462F-B16D-CE8FD3951D2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3E39D3E-A5DF-467D-B21B-0A32870FEC2F}" type="pres">
      <dgm:prSet presAssocID="{B17F15EF-D313-4F1F-90A6-822F9E5DE5C8}" presName="sp" presStyleCnt="0"/>
      <dgm:spPr/>
    </dgm:pt>
    <dgm:pt modelId="{CCE4078E-F2B1-48DC-AAFA-2C1FEC998311}" type="pres">
      <dgm:prSet presAssocID="{6D2F2A73-7072-453B-8E50-94786F1688D4}" presName="composite" presStyleCnt="0"/>
      <dgm:spPr/>
    </dgm:pt>
    <dgm:pt modelId="{47AF38C3-E976-466D-8B31-B65E43A266F6}" type="pres">
      <dgm:prSet presAssocID="{6D2F2A73-7072-453B-8E50-94786F1688D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0089010-D28D-4C71-8FFC-DC704EB3149C}" type="pres">
      <dgm:prSet presAssocID="{6D2F2A73-7072-453B-8E50-94786F1688D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2CEB1C4-BD20-4B17-88A0-A1CF94A11F0E}" type="pres">
      <dgm:prSet presAssocID="{AF334424-4E3E-420C-8CAB-70A9476F9298}" presName="sp" presStyleCnt="0"/>
      <dgm:spPr/>
    </dgm:pt>
    <dgm:pt modelId="{CCE9ECF5-D500-4427-B2C5-6DBBF0799EE9}" type="pres">
      <dgm:prSet presAssocID="{BEB14E0A-6FFD-458F-8720-CFF79A9430E1}" presName="composite" presStyleCnt="0"/>
      <dgm:spPr/>
    </dgm:pt>
    <dgm:pt modelId="{02E06BF5-69AF-4B7C-8F3E-1594F36B8583}" type="pres">
      <dgm:prSet presAssocID="{BEB14E0A-6FFD-458F-8720-CFF79A9430E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B43D05E-0A18-4CF8-8936-E91CB5753641}" type="pres">
      <dgm:prSet presAssocID="{BEB14E0A-6FFD-458F-8720-CFF79A9430E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3346A8D-9027-46AC-A556-BE684F9C683C}" type="pres">
      <dgm:prSet presAssocID="{41C3C709-D2AE-417C-8527-5D3F1166784B}" presName="sp" presStyleCnt="0"/>
      <dgm:spPr/>
    </dgm:pt>
    <dgm:pt modelId="{3B8D7F2C-65BC-4357-BBC9-7A6E864737A6}" type="pres">
      <dgm:prSet presAssocID="{2943064D-8006-4461-B01B-BE3C10002982}" presName="composite" presStyleCnt="0"/>
      <dgm:spPr/>
    </dgm:pt>
    <dgm:pt modelId="{5195B058-0AA3-48E1-9AD3-583B920066CF}" type="pres">
      <dgm:prSet presAssocID="{2943064D-8006-4461-B01B-BE3C1000298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8BCCF1-73AE-4379-A1B5-901B68A98CD0}" type="pres">
      <dgm:prSet presAssocID="{2943064D-8006-4461-B01B-BE3C1000298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D4A75F4-D92A-4391-8397-B35B07A8F2D5}" type="presOf" srcId="{BEB14E0A-6FFD-458F-8720-CFF79A9430E1}" destId="{02E06BF5-69AF-4B7C-8F3E-1594F36B8583}" srcOrd="0" destOrd="0" presId="urn:microsoft.com/office/officeart/2005/8/layout/chevron2"/>
    <dgm:cxn modelId="{A381077F-E4C1-4D38-B580-98E1A250F9EF}" srcId="{12292123-1C85-4D9F-8E87-ACEC969D891D}" destId="{6D2F2A73-7072-453B-8E50-94786F1688D4}" srcOrd="1" destOrd="0" parTransId="{80A0C395-8022-44E8-8696-D7E5D4B2D71A}" sibTransId="{AF334424-4E3E-420C-8CAB-70A9476F9298}"/>
    <dgm:cxn modelId="{FB61BD12-021C-41B0-9E24-3AACAE8E8189}" type="presOf" srcId="{5CB7AB5B-D747-473D-9EC9-F07C36AABB69}" destId="{7B8BCCF1-73AE-4379-A1B5-901B68A98CD0}" srcOrd="0" destOrd="0" presId="urn:microsoft.com/office/officeart/2005/8/layout/chevron2"/>
    <dgm:cxn modelId="{4A57758E-E3F8-468A-8909-22F5AFEFE899}" srcId="{12292123-1C85-4D9F-8E87-ACEC969D891D}" destId="{BEB14E0A-6FFD-458F-8720-CFF79A9430E1}" srcOrd="2" destOrd="0" parTransId="{DCEF2598-0AF3-4ECE-A376-2347C674CE48}" sibTransId="{41C3C709-D2AE-417C-8527-5D3F1166784B}"/>
    <dgm:cxn modelId="{5FAC81CF-CA88-4F4E-8197-7FBB65DAD860}" srcId="{12292123-1C85-4D9F-8E87-ACEC969D891D}" destId="{79234993-1601-462F-B16D-CE8FD3951D28}" srcOrd="0" destOrd="0" parTransId="{635B4535-FF36-4E42-8C04-FAEF394DABD0}" sibTransId="{B17F15EF-D313-4F1F-90A6-822F9E5DE5C8}"/>
    <dgm:cxn modelId="{0185EB01-3B5E-4A61-85F3-69477AB03E2B}" type="presOf" srcId="{12292123-1C85-4D9F-8E87-ACEC969D891D}" destId="{F6018B94-4DE0-420A-914B-3AD2CE4B4BAB}" srcOrd="0" destOrd="0" presId="urn:microsoft.com/office/officeart/2005/8/layout/chevron2"/>
    <dgm:cxn modelId="{9F39F1D9-DC76-4BDA-9A6B-D1D17C8CB221}" type="presOf" srcId="{79234993-1601-462F-B16D-CE8FD3951D28}" destId="{71E43431-E49E-43FE-908D-2BE68D0AD4F4}" srcOrd="0" destOrd="0" presId="urn:microsoft.com/office/officeart/2005/8/layout/chevron2"/>
    <dgm:cxn modelId="{66D96424-23D7-4540-9161-CFEEE4D16DA6}" srcId="{79234993-1601-462F-B16D-CE8FD3951D28}" destId="{DDDBB81B-0250-4862-87C5-2C0E32B4D577}" srcOrd="0" destOrd="0" parTransId="{D10B8376-CC84-43D3-A89A-B8285DDBC9A0}" sibTransId="{7F09E092-1775-4EBC-BB0A-3ED149AE8F06}"/>
    <dgm:cxn modelId="{85ED83E1-ADE9-4A98-BC65-3E907E3DEA71}" srcId="{6D2F2A73-7072-453B-8E50-94786F1688D4}" destId="{0C10F1B9-08B2-4A32-9690-F04000081D3C}" srcOrd="0" destOrd="0" parTransId="{41F0302B-59ED-4CE4-A3AD-E215BDDAD15C}" sibTransId="{06F09023-6910-4650-8F42-5D97C7B8AEC7}"/>
    <dgm:cxn modelId="{87366BCA-912D-4122-8B4F-897C022AE128}" srcId="{2943064D-8006-4461-B01B-BE3C10002982}" destId="{5CB7AB5B-D747-473D-9EC9-F07C36AABB69}" srcOrd="0" destOrd="0" parTransId="{4A8B56E5-8AE6-4228-930C-2A47DECC5B74}" sibTransId="{453948A5-948C-49E7-9410-A7B12D77A1E6}"/>
    <dgm:cxn modelId="{2B3AA299-8D23-42B0-9B5F-FD33E736D6AC}" type="presOf" srcId="{CD8C297E-39C9-4FCD-BBDA-6FABBAF16CA4}" destId="{3B43D05E-0A18-4CF8-8936-E91CB5753641}" srcOrd="0" destOrd="0" presId="urn:microsoft.com/office/officeart/2005/8/layout/chevron2"/>
    <dgm:cxn modelId="{8CEB79D7-557D-49F5-95AE-53DA8B98C3D3}" srcId="{BEB14E0A-6FFD-458F-8720-CFF79A9430E1}" destId="{CD8C297E-39C9-4FCD-BBDA-6FABBAF16CA4}" srcOrd="0" destOrd="0" parTransId="{3E592E46-2B7A-4F87-B152-9A0820A8BFF6}" sibTransId="{E1094299-30F3-46B6-8A87-40388D8AAAA1}"/>
    <dgm:cxn modelId="{DEB0B820-3C1A-44C7-AD19-198F60290FEC}" type="presOf" srcId="{DDDBB81B-0250-4862-87C5-2C0E32B4D577}" destId="{F7140FFE-6553-41F3-A520-DD11F955220D}" srcOrd="0" destOrd="0" presId="urn:microsoft.com/office/officeart/2005/8/layout/chevron2"/>
    <dgm:cxn modelId="{816F6E1E-FB23-49AE-9556-71467DD4D981}" type="presOf" srcId="{6D2F2A73-7072-453B-8E50-94786F1688D4}" destId="{47AF38C3-E976-466D-8B31-B65E43A266F6}" srcOrd="0" destOrd="0" presId="urn:microsoft.com/office/officeart/2005/8/layout/chevron2"/>
    <dgm:cxn modelId="{C58E201A-568A-431D-80FB-2C24E3C6284F}" type="presOf" srcId="{0C10F1B9-08B2-4A32-9690-F04000081D3C}" destId="{30089010-D28D-4C71-8FFC-DC704EB3149C}" srcOrd="0" destOrd="0" presId="urn:microsoft.com/office/officeart/2005/8/layout/chevron2"/>
    <dgm:cxn modelId="{B713893D-386A-41CE-85F6-1E350889663D}" type="presOf" srcId="{2943064D-8006-4461-B01B-BE3C10002982}" destId="{5195B058-0AA3-48E1-9AD3-583B920066CF}" srcOrd="0" destOrd="0" presId="urn:microsoft.com/office/officeart/2005/8/layout/chevron2"/>
    <dgm:cxn modelId="{B816CAD2-09C6-4F48-AF6E-F0CBFDD165A3}" srcId="{12292123-1C85-4D9F-8E87-ACEC969D891D}" destId="{2943064D-8006-4461-B01B-BE3C10002982}" srcOrd="3" destOrd="0" parTransId="{5D0CA29F-EF99-4D0C-93AD-E1DF7D65249E}" sibTransId="{FDEAEED2-19B9-4B0D-9899-265326EA5B81}"/>
    <dgm:cxn modelId="{33AC2BD3-DBDA-4F2C-B618-35D04B0B35E4}" type="presParOf" srcId="{F6018B94-4DE0-420A-914B-3AD2CE4B4BAB}" destId="{12480C84-C0A5-461A-8D92-9EA8F7E1CAF1}" srcOrd="0" destOrd="0" presId="urn:microsoft.com/office/officeart/2005/8/layout/chevron2"/>
    <dgm:cxn modelId="{56FED8EC-E7EF-4DA9-AEF5-BFA1E2D04DA4}" type="presParOf" srcId="{12480C84-C0A5-461A-8D92-9EA8F7E1CAF1}" destId="{71E43431-E49E-43FE-908D-2BE68D0AD4F4}" srcOrd="0" destOrd="0" presId="urn:microsoft.com/office/officeart/2005/8/layout/chevron2"/>
    <dgm:cxn modelId="{3E184664-EFB6-4A00-AEFC-E959A8E2757D}" type="presParOf" srcId="{12480C84-C0A5-461A-8D92-9EA8F7E1CAF1}" destId="{F7140FFE-6553-41F3-A520-DD11F955220D}" srcOrd="1" destOrd="0" presId="urn:microsoft.com/office/officeart/2005/8/layout/chevron2"/>
    <dgm:cxn modelId="{1A7A20C8-2684-4852-98F1-0E5C36655883}" type="presParOf" srcId="{F6018B94-4DE0-420A-914B-3AD2CE4B4BAB}" destId="{C3E39D3E-A5DF-467D-B21B-0A32870FEC2F}" srcOrd="1" destOrd="0" presId="urn:microsoft.com/office/officeart/2005/8/layout/chevron2"/>
    <dgm:cxn modelId="{B6061B7B-9AB8-4F31-8C3E-EB4072AA0733}" type="presParOf" srcId="{F6018B94-4DE0-420A-914B-3AD2CE4B4BAB}" destId="{CCE4078E-F2B1-48DC-AAFA-2C1FEC998311}" srcOrd="2" destOrd="0" presId="urn:microsoft.com/office/officeart/2005/8/layout/chevron2"/>
    <dgm:cxn modelId="{DCFE41EA-0434-46C0-AF19-05E127DB3C22}" type="presParOf" srcId="{CCE4078E-F2B1-48DC-AAFA-2C1FEC998311}" destId="{47AF38C3-E976-466D-8B31-B65E43A266F6}" srcOrd="0" destOrd="0" presId="urn:microsoft.com/office/officeart/2005/8/layout/chevron2"/>
    <dgm:cxn modelId="{665B9ABC-D024-40ED-80C1-764A1C0DECD3}" type="presParOf" srcId="{CCE4078E-F2B1-48DC-AAFA-2C1FEC998311}" destId="{30089010-D28D-4C71-8FFC-DC704EB3149C}" srcOrd="1" destOrd="0" presId="urn:microsoft.com/office/officeart/2005/8/layout/chevron2"/>
    <dgm:cxn modelId="{B764154F-4BE9-4143-B9C8-3DD3195DF7FE}" type="presParOf" srcId="{F6018B94-4DE0-420A-914B-3AD2CE4B4BAB}" destId="{62CEB1C4-BD20-4B17-88A0-A1CF94A11F0E}" srcOrd="3" destOrd="0" presId="urn:microsoft.com/office/officeart/2005/8/layout/chevron2"/>
    <dgm:cxn modelId="{A249FD48-06DB-46D1-914F-2943DC3B4DC3}" type="presParOf" srcId="{F6018B94-4DE0-420A-914B-3AD2CE4B4BAB}" destId="{CCE9ECF5-D500-4427-B2C5-6DBBF0799EE9}" srcOrd="4" destOrd="0" presId="urn:microsoft.com/office/officeart/2005/8/layout/chevron2"/>
    <dgm:cxn modelId="{3A124AE0-7C6D-4D96-A0F9-6D18AAF61268}" type="presParOf" srcId="{CCE9ECF5-D500-4427-B2C5-6DBBF0799EE9}" destId="{02E06BF5-69AF-4B7C-8F3E-1594F36B8583}" srcOrd="0" destOrd="0" presId="urn:microsoft.com/office/officeart/2005/8/layout/chevron2"/>
    <dgm:cxn modelId="{9855506A-B53F-4B79-961D-344E8157F93B}" type="presParOf" srcId="{CCE9ECF5-D500-4427-B2C5-6DBBF0799EE9}" destId="{3B43D05E-0A18-4CF8-8936-E91CB5753641}" srcOrd="1" destOrd="0" presId="urn:microsoft.com/office/officeart/2005/8/layout/chevron2"/>
    <dgm:cxn modelId="{84829771-3BB0-4E68-81AA-2A8B8CAF8BEB}" type="presParOf" srcId="{F6018B94-4DE0-420A-914B-3AD2CE4B4BAB}" destId="{53346A8D-9027-46AC-A556-BE684F9C683C}" srcOrd="5" destOrd="0" presId="urn:microsoft.com/office/officeart/2005/8/layout/chevron2"/>
    <dgm:cxn modelId="{36A55841-AF3B-4D81-9BD8-2B1EF6719737}" type="presParOf" srcId="{F6018B94-4DE0-420A-914B-3AD2CE4B4BAB}" destId="{3B8D7F2C-65BC-4357-BBC9-7A6E864737A6}" srcOrd="6" destOrd="0" presId="urn:microsoft.com/office/officeart/2005/8/layout/chevron2"/>
    <dgm:cxn modelId="{F54D04D1-0EA7-4E61-920F-1159661E2052}" type="presParOf" srcId="{3B8D7F2C-65BC-4357-BBC9-7A6E864737A6}" destId="{5195B058-0AA3-48E1-9AD3-583B920066CF}" srcOrd="0" destOrd="0" presId="urn:microsoft.com/office/officeart/2005/8/layout/chevron2"/>
    <dgm:cxn modelId="{55B25631-F285-4E85-862B-E88A14695104}" type="presParOf" srcId="{3B8D7F2C-65BC-4357-BBC9-7A6E864737A6}" destId="{7B8BCCF1-73AE-4379-A1B5-901B68A98C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4FF9F4-5601-4A0C-8328-EC5DC40E58DB}" type="doc">
      <dgm:prSet loTypeId="urn:microsoft.com/office/officeart/2005/8/layout/chevron2" loCatId="process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5182AFB-C192-4C25-A781-7F1C9664B530}">
      <dgm:prSet custT="1"/>
      <dgm:spPr/>
      <dgm:t>
        <a:bodyPr/>
        <a:lstStyle/>
        <a:p>
          <a:pPr rtl="1"/>
          <a:r>
            <a:rPr lang="fa-IR" sz="4000" dirty="0" smtClean="0">
              <a:cs typeface="B Titr" pitchFamily="2" charset="-78"/>
            </a:rPr>
            <a:t>توزیع احتمال</a:t>
          </a:r>
          <a:endParaRPr lang="en-US" sz="4000" dirty="0">
            <a:cs typeface="B Titr" pitchFamily="2" charset="-78"/>
          </a:endParaRPr>
        </a:p>
      </dgm:t>
    </dgm:pt>
    <dgm:pt modelId="{38E73B37-21FB-4F40-8F5B-E38CD86D41BC}" type="parTrans" cxnId="{D93F3EEA-3E31-432F-92CC-CE9A2985E83D}">
      <dgm:prSet/>
      <dgm:spPr/>
      <dgm:t>
        <a:bodyPr/>
        <a:lstStyle/>
        <a:p>
          <a:endParaRPr lang="en-US"/>
        </a:p>
      </dgm:t>
    </dgm:pt>
    <dgm:pt modelId="{74C53081-B3E1-42CE-9D00-7CFD5E9B13CD}" type="sibTrans" cxnId="{D93F3EEA-3E31-432F-92CC-CE9A2985E83D}">
      <dgm:prSet/>
      <dgm:spPr/>
      <dgm:t>
        <a:bodyPr/>
        <a:lstStyle/>
        <a:p>
          <a:endParaRPr lang="en-US"/>
        </a:p>
      </dgm:t>
    </dgm:pt>
    <dgm:pt modelId="{510D4DBE-4E4E-4ADA-8C19-5500CC859BA3}">
      <dgm:prSet/>
      <dgm:spPr/>
      <dgm:t>
        <a:bodyPr/>
        <a:lstStyle/>
        <a:p>
          <a:pPr rtl="1"/>
          <a:endParaRPr lang="en-US" dirty="0"/>
        </a:p>
      </dgm:t>
    </dgm:pt>
    <dgm:pt modelId="{5AC19BFB-7CFF-489E-B21D-D7E3589D52DC}" type="parTrans" cxnId="{A45EB333-98C3-4E67-83EA-5F5211FFA3A8}">
      <dgm:prSet/>
      <dgm:spPr/>
      <dgm:t>
        <a:bodyPr/>
        <a:lstStyle/>
        <a:p>
          <a:endParaRPr lang="en-US"/>
        </a:p>
      </dgm:t>
    </dgm:pt>
    <dgm:pt modelId="{2F50D2E7-C3CD-42B5-B465-22FC0769ED7B}" type="sibTrans" cxnId="{A45EB333-98C3-4E67-83EA-5F5211FFA3A8}">
      <dgm:prSet/>
      <dgm:spPr/>
      <dgm:t>
        <a:bodyPr/>
        <a:lstStyle/>
        <a:p>
          <a:endParaRPr lang="en-US"/>
        </a:p>
      </dgm:t>
    </dgm:pt>
    <dgm:pt modelId="{29C7E09B-B24B-4E8A-B5D3-4F41BD28D311}" type="pres">
      <dgm:prSet presAssocID="{1C4FF9F4-5601-4A0C-8328-EC5DC40E58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C027AE-553E-43A2-B336-E08035F4CD92}" type="pres">
      <dgm:prSet presAssocID="{55182AFB-C192-4C25-A781-7F1C9664B530}" presName="composite" presStyleCnt="0"/>
      <dgm:spPr/>
    </dgm:pt>
    <dgm:pt modelId="{66117319-3775-44DA-A55D-9CCE81E9FEB6}" type="pres">
      <dgm:prSet presAssocID="{55182AFB-C192-4C25-A781-7F1C9664B530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A8F31-A65F-45A6-8B1E-EA2DDFE214A5}" type="pres">
      <dgm:prSet presAssocID="{55182AFB-C192-4C25-A781-7F1C9664B530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671363-7084-41A6-AFF2-01AFBEE80028}" type="presOf" srcId="{55182AFB-C192-4C25-A781-7F1C9664B530}" destId="{66117319-3775-44DA-A55D-9CCE81E9FEB6}" srcOrd="0" destOrd="0" presId="urn:microsoft.com/office/officeart/2005/8/layout/chevron2"/>
    <dgm:cxn modelId="{DD99CE09-8314-4F42-9899-30DA6C6CD0D2}" type="presOf" srcId="{1C4FF9F4-5601-4A0C-8328-EC5DC40E58DB}" destId="{29C7E09B-B24B-4E8A-B5D3-4F41BD28D311}" srcOrd="0" destOrd="0" presId="urn:microsoft.com/office/officeart/2005/8/layout/chevron2"/>
    <dgm:cxn modelId="{D93F3EEA-3E31-432F-92CC-CE9A2985E83D}" srcId="{1C4FF9F4-5601-4A0C-8328-EC5DC40E58DB}" destId="{55182AFB-C192-4C25-A781-7F1C9664B530}" srcOrd="0" destOrd="0" parTransId="{38E73B37-21FB-4F40-8F5B-E38CD86D41BC}" sibTransId="{74C53081-B3E1-42CE-9D00-7CFD5E9B13CD}"/>
    <dgm:cxn modelId="{31E19ABD-B298-41DA-82B6-8D5A4C00DFF7}" type="presOf" srcId="{510D4DBE-4E4E-4ADA-8C19-5500CC859BA3}" destId="{D8DA8F31-A65F-45A6-8B1E-EA2DDFE214A5}" srcOrd="0" destOrd="0" presId="urn:microsoft.com/office/officeart/2005/8/layout/chevron2"/>
    <dgm:cxn modelId="{A45EB333-98C3-4E67-83EA-5F5211FFA3A8}" srcId="{55182AFB-C192-4C25-A781-7F1C9664B530}" destId="{510D4DBE-4E4E-4ADA-8C19-5500CC859BA3}" srcOrd="0" destOrd="0" parTransId="{5AC19BFB-7CFF-489E-B21D-D7E3589D52DC}" sibTransId="{2F50D2E7-C3CD-42B5-B465-22FC0769ED7B}"/>
    <dgm:cxn modelId="{1355181B-4635-4E46-BD62-986362B392DB}" type="presParOf" srcId="{29C7E09B-B24B-4E8A-B5D3-4F41BD28D311}" destId="{44C027AE-553E-43A2-B336-E08035F4CD92}" srcOrd="0" destOrd="0" presId="urn:microsoft.com/office/officeart/2005/8/layout/chevron2"/>
    <dgm:cxn modelId="{0F5651F9-499D-4BA5-9B3F-81AC996DE7AB}" type="presParOf" srcId="{44C027AE-553E-43A2-B336-E08035F4CD92}" destId="{66117319-3775-44DA-A55D-9CCE81E9FEB6}" srcOrd="0" destOrd="0" presId="urn:microsoft.com/office/officeart/2005/8/layout/chevron2"/>
    <dgm:cxn modelId="{5704ACFD-FC0B-4184-A17C-193853A450AD}" type="presParOf" srcId="{44C027AE-553E-43A2-B336-E08035F4CD92}" destId="{D8DA8F31-A65F-45A6-8B1E-EA2DDFE214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1EF9AC-F33D-4765-A1AA-E1F59411DF28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74FBDE-BCE2-42F4-89D4-9C9D86BE5D73}">
      <dgm:prSet/>
      <dgm:spPr/>
      <dgm:t>
        <a:bodyPr/>
        <a:lstStyle/>
        <a:p>
          <a:pPr algn="ctr" rtl="1"/>
          <a:r>
            <a:rPr lang="ar-SA" dirty="0" smtClean="0">
              <a:cs typeface="B Titr" pitchFamily="2" charset="-78"/>
            </a:rPr>
            <a:t>نظریه قیمت‌گذاری ریسک</a:t>
          </a:r>
          <a:endParaRPr lang="fa-IR" dirty="0">
            <a:cs typeface="B Titr" pitchFamily="2" charset="-78"/>
          </a:endParaRPr>
        </a:p>
      </dgm:t>
    </dgm:pt>
    <dgm:pt modelId="{416D2E46-4DD9-4A49-AB17-597DC0A366FA}" type="parTrans" cxnId="{8BBFAEAA-3981-49F2-B93D-D8CE9833FA8F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C7476963-683E-42AE-9639-905D4F88422B}" type="sibTrans" cxnId="{8BBFAEAA-3981-49F2-B93D-D8CE9833FA8F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B616319-5A03-4324-9C99-DAD063329A2E}">
      <dgm:prSet custT="1"/>
      <dgm:spPr/>
      <dgm:t>
        <a:bodyPr/>
        <a:lstStyle/>
        <a:p>
          <a:pPr algn="justLow" rtl="1"/>
          <a:r>
            <a:rPr lang="ar-SA" sz="2000" dirty="0" smtClean="0">
              <a:cs typeface="B Zar" pitchFamily="2" charset="-78"/>
            </a:rPr>
            <a:t>نظریه به‌دنبال راهی برای تشریح نحوۀ قیمت‌گذاری ریسک در بازار است.</a:t>
          </a:r>
          <a:endParaRPr lang="fa-IR" sz="2000" dirty="0">
            <a:cs typeface="B Zar" pitchFamily="2" charset="-78"/>
          </a:endParaRPr>
        </a:p>
      </dgm:t>
    </dgm:pt>
    <dgm:pt modelId="{BE8F8619-43D5-4B1D-8DE5-5A83B7FC5201}" type="parTrans" cxnId="{67834A9A-48B9-4627-B09C-16154C9441A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7DB1490A-3618-41C3-8FC7-8288D3DFA19B}" type="sibTrans" cxnId="{67834A9A-48B9-4627-B09C-16154C9441A0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BB721275-29F4-4D94-A8E7-02FB7ABD949C}">
      <dgm:prSet custT="1"/>
      <dgm:spPr/>
      <dgm:t>
        <a:bodyPr/>
        <a:lstStyle/>
        <a:p>
          <a:pPr algn="justLow" rtl="1"/>
          <a:r>
            <a:rPr lang="fa-IR" sz="2000" dirty="0" smtClean="0">
              <a:cs typeface="B Zar" pitchFamily="2" charset="-78"/>
            </a:rPr>
            <a:t>مثال: مدل قیمت‌گذاری دارایی‌های سرمایه‌ای (بر پایۀ نظریۀ بازار سرمایه)</a:t>
          </a:r>
          <a:endParaRPr lang="en-US" sz="2000" dirty="0">
            <a:cs typeface="B Zar" pitchFamily="2" charset="-78"/>
          </a:endParaRPr>
        </a:p>
      </dgm:t>
    </dgm:pt>
    <dgm:pt modelId="{8A5AA247-FE2C-4454-96E5-259265C667E4}" type="parTrans" cxnId="{D80CCFD2-C306-4A07-8E86-227A2A09F09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03DF0153-C8F7-4933-A633-9F72929A7052}" type="sibTrans" cxnId="{D80CCFD2-C306-4A07-8E86-227A2A09F09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47EB076-A831-42BF-8E4D-9F78843B99BB}">
      <dgm:prSet/>
      <dgm:spPr/>
      <dgm:t>
        <a:bodyPr/>
        <a:lstStyle/>
        <a:p>
          <a:pPr algn="ctr" rtl="1"/>
          <a:r>
            <a:rPr lang="ar-SA" dirty="0" smtClean="0">
              <a:cs typeface="B Titr" pitchFamily="2" charset="-78"/>
            </a:rPr>
            <a:t>موازنۀ ریسک و بازده</a:t>
          </a:r>
          <a:endParaRPr lang="fa-IR" dirty="0">
            <a:cs typeface="B Titr" pitchFamily="2" charset="-78"/>
          </a:endParaRPr>
        </a:p>
      </dgm:t>
    </dgm:pt>
    <dgm:pt modelId="{C70A9366-A196-4D1F-879B-E850D80206B4}" type="parTrans" cxnId="{085CB7B8-D99F-4E2C-BFCB-F8CACA1ECB77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601E626-7BB3-4E65-8917-9C670B404F1C}" type="sibTrans" cxnId="{085CB7B8-D99F-4E2C-BFCB-F8CACA1ECB77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743491E8-FA44-42FC-AB57-D937D667E6D7}">
      <dgm:prSet custT="1"/>
      <dgm:spPr/>
      <dgm:t>
        <a:bodyPr/>
        <a:lstStyle/>
        <a:p>
          <a:pPr algn="justLow" rtl="1"/>
          <a:r>
            <a:rPr lang="ar-SA" sz="2000" dirty="0" smtClean="0">
              <a:cs typeface="B Zar" pitchFamily="2" charset="-78"/>
            </a:rPr>
            <a:t>با قیمت‌گذاری ریسک، موازنۀ ریسک و بازده قابل‌برقراری است.</a:t>
          </a:r>
          <a:endParaRPr lang="fa-IR" sz="2000" dirty="0">
            <a:cs typeface="B Zar" pitchFamily="2" charset="-78"/>
          </a:endParaRPr>
        </a:p>
      </dgm:t>
    </dgm:pt>
    <dgm:pt modelId="{9F631C5C-3EC6-4EA5-898D-2BD358C66C62}" type="parTrans" cxnId="{40378A05-003D-4675-ACF8-4758CAAD45C6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AC022415-4616-4E71-BCC4-0A1A12A8822C}" type="sibTrans" cxnId="{40378A05-003D-4675-ACF8-4758CAAD45C6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44363DE-D745-4395-AD1B-2865CF30844F}">
      <dgm:prSet custT="1"/>
      <dgm:spPr/>
      <dgm:t>
        <a:bodyPr/>
        <a:lstStyle/>
        <a:p>
          <a:pPr algn="justLow" rtl="1"/>
          <a:r>
            <a:rPr lang="fa-IR" sz="2000" dirty="0" smtClean="0">
              <a:cs typeface="B Zar" pitchFamily="2" charset="-78"/>
            </a:rPr>
            <a:t>قیمت هر واحد ریسک تعیین می‌شود و قابلیت مقایسه فراهم می‌شود.</a:t>
          </a:r>
          <a:endParaRPr lang="en-US" sz="2000" dirty="0">
            <a:cs typeface="B Zar" pitchFamily="2" charset="-78"/>
          </a:endParaRPr>
        </a:p>
      </dgm:t>
    </dgm:pt>
    <dgm:pt modelId="{8ECA7280-361E-4319-BA89-AD2565DE61E1}" type="parTrans" cxnId="{331FEB6E-6C87-4E98-B01D-42577C3DB1BD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49264A70-C8FE-4A86-A4FB-74C3F0C3BA7C}" type="sibTrans" cxnId="{331FEB6E-6C87-4E98-B01D-42577C3DB1BD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21720172-B4B8-4551-8AB2-586DA5C09645}" type="pres">
      <dgm:prSet presAssocID="{841EF9AC-F33D-4765-A1AA-E1F59411DF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389B19-33FF-421E-8CEE-D67FEEAA0291}" type="pres">
      <dgm:prSet presAssocID="{4574FBDE-BCE2-42F4-89D4-9C9D86BE5D73}" presName="composite" presStyleCnt="0"/>
      <dgm:spPr/>
    </dgm:pt>
    <dgm:pt modelId="{6D83C516-A968-42CE-B868-B2C42DE8B4B4}" type="pres">
      <dgm:prSet presAssocID="{4574FBDE-BCE2-42F4-89D4-9C9D86BE5D7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32DFA-143A-4882-B6BC-641DEEF95F10}" type="pres">
      <dgm:prSet presAssocID="{4574FBDE-BCE2-42F4-89D4-9C9D86BE5D7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32BAF3-4400-4C01-B9B0-68AB015B72A2}" type="pres">
      <dgm:prSet presAssocID="{C7476963-683E-42AE-9639-905D4F88422B}" presName="sp" presStyleCnt="0"/>
      <dgm:spPr/>
    </dgm:pt>
    <dgm:pt modelId="{9581F21C-5F57-4252-864A-51CC461DDF73}" type="pres">
      <dgm:prSet presAssocID="{947EB076-A831-42BF-8E4D-9F78843B99BB}" presName="composite" presStyleCnt="0"/>
      <dgm:spPr/>
    </dgm:pt>
    <dgm:pt modelId="{D41EA30A-72C2-455D-8FE4-936FEAF055A1}" type="pres">
      <dgm:prSet presAssocID="{947EB076-A831-42BF-8E4D-9F78843B99B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EB14F-F5EC-4839-A097-C0BD4956D6E6}" type="pres">
      <dgm:prSet presAssocID="{947EB076-A831-42BF-8E4D-9F78843B99B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BFAEAA-3981-49F2-B93D-D8CE9833FA8F}" srcId="{841EF9AC-F33D-4765-A1AA-E1F59411DF28}" destId="{4574FBDE-BCE2-42F4-89D4-9C9D86BE5D73}" srcOrd="0" destOrd="0" parTransId="{416D2E46-4DD9-4A49-AB17-597DC0A366FA}" sibTransId="{C7476963-683E-42AE-9639-905D4F88422B}"/>
    <dgm:cxn modelId="{3A526D26-1A65-475D-B814-0C9DE4EDC278}" type="presOf" srcId="{4574FBDE-BCE2-42F4-89D4-9C9D86BE5D73}" destId="{6D83C516-A968-42CE-B868-B2C42DE8B4B4}" srcOrd="0" destOrd="0" presId="urn:microsoft.com/office/officeart/2005/8/layout/chevron2"/>
    <dgm:cxn modelId="{F681D8C8-6CB2-4B1F-87DD-A73103725DCB}" type="presOf" srcId="{743491E8-FA44-42FC-AB57-D937D667E6D7}" destId="{0A6EB14F-F5EC-4839-A097-C0BD4956D6E6}" srcOrd="0" destOrd="0" presId="urn:microsoft.com/office/officeart/2005/8/layout/chevron2"/>
    <dgm:cxn modelId="{085CB7B8-D99F-4E2C-BFCB-F8CACA1ECB77}" srcId="{841EF9AC-F33D-4765-A1AA-E1F59411DF28}" destId="{947EB076-A831-42BF-8E4D-9F78843B99BB}" srcOrd="1" destOrd="0" parTransId="{C70A9366-A196-4D1F-879B-E850D80206B4}" sibTransId="{8601E626-7BB3-4E65-8917-9C670B404F1C}"/>
    <dgm:cxn modelId="{D80CCFD2-C306-4A07-8E86-227A2A09F09C}" srcId="{4574FBDE-BCE2-42F4-89D4-9C9D86BE5D73}" destId="{BB721275-29F4-4D94-A8E7-02FB7ABD949C}" srcOrd="1" destOrd="0" parTransId="{8A5AA247-FE2C-4454-96E5-259265C667E4}" sibTransId="{03DF0153-C8F7-4933-A633-9F72929A7052}"/>
    <dgm:cxn modelId="{729CF005-36EA-452C-B6E9-B86DFBB534AC}" type="presOf" srcId="{841EF9AC-F33D-4765-A1AA-E1F59411DF28}" destId="{21720172-B4B8-4551-8AB2-586DA5C09645}" srcOrd="0" destOrd="0" presId="urn:microsoft.com/office/officeart/2005/8/layout/chevron2"/>
    <dgm:cxn modelId="{EB12F9E7-E2BC-42EC-B5D5-15FCF848D2DB}" type="presOf" srcId="{D44363DE-D745-4395-AD1B-2865CF30844F}" destId="{0A6EB14F-F5EC-4839-A097-C0BD4956D6E6}" srcOrd="0" destOrd="1" presId="urn:microsoft.com/office/officeart/2005/8/layout/chevron2"/>
    <dgm:cxn modelId="{331FEB6E-6C87-4E98-B01D-42577C3DB1BD}" srcId="{947EB076-A831-42BF-8E4D-9F78843B99BB}" destId="{D44363DE-D745-4395-AD1B-2865CF30844F}" srcOrd="1" destOrd="0" parTransId="{8ECA7280-361E-4319-BA89-AD2565DE61E1}" sibTransId="{49264A70-C8FE-4A86-A4FB-74C3F0C3BA7C}"/>
    <dgm:cxn modelId="{67834A9A-48B9-4627-B09C-16154C9441A0}" srcId="{4574FBDE-BCE2-42F4-89D4-9C9D86BE5D73}" destId="{8B616319-5A03-4324-9C99-DAD063329A2E}" srcOrd="0" destOrd="0" parTransId="{BE8F8619-43D5-4B1D-8DE5-5A83B7FC5201}" sibTransId="{7DB1490A-3618-41C3-8FC7-8288D3DFA19B}"/>
    <dgm:cxn modelId="{7DFF5080-678F-4220-972E-3223654D0E82}" type="presOf" srcId="{8B616319-5A03-4324-9C99-DAD063329A2E}" destId="{36F32DFA-143A-4882-B6BC-641DEEF95F10}" srcOrd="0" destOrd="0" presId="urn:microsoft.com/office/officeart/2005/8/layout/chevron2"/>
    <dgm:cxn modelId="{2ED14ABE-DC98-44A6-86F4-326962B6038E}" type="presOf" srcId="{947EB076-A831-42BF-8E4D-9F78843B99BB}" destId="{D41EA30A-72C2-455D-8FE4-936FEAF055A1}" srcOrd="0" destOrd="0" presId="urn:microsoft.com/office/officeart/2005/8/layout/chevron2"/>
    <dgm:cxn modelId="{337E9533-00BC-44B9-94DE-C108336F2B59}" type="presOf" srcId="{BB721275-29F4-4D94-A8E7-02FB7ABD949C}" destId="{36F32DFA-143A-4882-B6BC-641DEEF95F10}" srcOrd="0" destOrd="1" presId="urn:microsoft.com/office/officeart/2005/8/layout/chevron2"/>
    <dgm:cxn modelId="{40378A05-003D-4675-ACF8-4758CAAD45C6}" srcId="{947EB076-A831-42BF-8E4D-9F78843B99BB}" destId="{743491E8-FA44-42FC-AB57-D937D667E6D7}" srcOrd="0" destOrd="0" parTransId="{9F631C5C-3EC6-4EA5-898D-2BD358C66C62}" sibTransId="{AC022415-4616-4E71-BCC4-0A1A12A8822C}"/>
    <dgm:cxn modelId="{F1EEDE02-8402-49D0-A9B3-1D5C7F310467}" type="presParOf" srcId="{21720172-B4B8-4551-8AB2-586DA5C09645}" destId="{FA389B19-33FF-421E-8CEE-D67FEEAA0291}" srcOrd="0" destOrd="0" presId="urn:microsoft.com/office/officeart/2005/8/layout/chevron2"/>
    <dgm:cxn modelId="{E8A75FFC-3C64-4D6B-AE5E-6F2176FE01A1}" type="presParOf" srcId="{FA389B19-33FF-421E-8CEE-D67FEEAA0291}" destId="{6D83C516-A968-42CE-B868-B2C42DE8B4B4}" srcOrd="0" destOrd="0" presId="urn:microsoft.com/office/officeart/2005/8/layout/chevron2"/>
    <dgm:cxn modelId="{EBBDFAC2-485F-4AD7-B07B-22113EB9EB38}" type="presParOf" srcId="{FA389B19-33FF-421E-8CEE-D67FEEAA0291}" destId="{36F32DFA-143A-4882-B6BC-641DEEF95F10}" srcOrd="1" destOrd="0" presId="urn:microsoft.com/office/officeart/2005/8/layout/chevron2"/>
    <dgm:cxn modelId="{2BA0C6BB-33E4-4C7C-81B2-3BE35968EA42}" type="presParOf" srcId="{21720172-B4B8-4551-8AB2-586DA5C09645}" destId="{C732BAF3-4400-4C01-B9B0-68AB015B72A2}" srcOrd="1" destOrd="0" presId="urn:microsoft.com/office/officeart/2005/8/layout/chevron2"/>
    <dgm:cxn modelId="{9E477BD9-0012-4CEB-B7C6-369FAB3A8E42}" type="presParOf" srcId="{21720172-B4B8-4551-8AB2-586DA5C09645}" destId="{9581F21C-5F57-4252-864A-51CC461DDF73}" srcOrd="2" destOrd="0" presId="urn:microsoft.com/office/officeart/2005/8/layout/chevron2"/>
    <dgm:cxn modelId="{E8CE6EBD-C5E3-4AF3-944E-F66A821366EE}" type="presParOf" srcId="{9581F21C-5F57-4252-864A-51CC461DDF73}" destId="{D41EA30A-72C2-455D-8FE4-936FEAF055A1}" srcOrd="0" destOrd="0" presId="urn:microsoft.com/office/officeart/2005/8/layout/chevron2"/>
    <dgm:cxn modelId="{5005AC7F-EF26-43BD-94A9-2C40C88FCBAD}" type="presParOf" srcId="{9581F21C-5F57-4252-864A-51CC461DDF73}" destId="{0A6EB14F-F5EC-4839-A097-C0BD4956D6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94951E-ACC6-41B9-9299-B6ED8CD94BDB}" type="doc">
      <dgm:prSet loTypeId="urn:microsoft.com/office/officeart/2005/8/layout/equation1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DA16F1-C644-4884-B7FF-B77A00043A55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اندازۀ ریسک</a:t>
          </a:r>
          <a:endParaRPr lang="en-US" dirty="0" smtClean="0">
            <a:cs typeface="B Titr" pitchFamily="2" charset="-78"/>
          </a:endParaRPr>
        </a:p>
        <a:p>
          <a:pPr rtl="1"/>
          <a:r>
            <a:rPr lang="fa-IR" dirty="0" smtClean="0">
              <a:cs typeface="B Zar" pitchFamily="2" charset="-78"/>
            </a:rPr>
            <a:t>(سنجۀ ریسک)</a:t>
          </a:r>
          <a:endParaRPr lang="en-US" dirty="0">
            <a:cs typeface="B Zar" pitchFamily="2" charset="-78"/>
          </a:endParaRPr>
        </a:p>
      </dgm:t>
    </dgm:pt>
    <dgm:pt modelId="{387292C3-FF59-4973-A573-31313635B29F}" type="parTrans" cxnId="{11F43CEB-BD78-4313-B8B5-D6907C4A567F}">
      <dgm:prSet/>
      <dgm:spPr/>
      <dgm:t>
        <a:bodyPr/>
        <a:lstStyle/>
        <a:p>
          <a:endParaRPr lang="en-US"/>
        </a:p>
      </dgm:t>
    </dgm:pt>
    <dgm:pt modelId="{852B0FB2-6A15-483C-9EDE-2BE591C4781E}" type="sibTrans" cxnId="{11F43CEB-BD78-4313-B8B5-D6907C4A567F}">
      <dgm:prSet/>
      <dgm:spPr/>
      <dgm:t>
        <a:bodyPr/>
        <a:lstStyle/>
        <a:p>
          <a:endParaRPr lang="en-US"/>
        </a:p>
      </dgm:t>
    </dgm:pt>
    <dgm:pt modelId="{99C27090-59AA-4706-A85B-54767674A33A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صرف ریسک</a:t>
          </a:r>
        </a:p>
        <a:p>
          <a:pPr algn="ctr" rtl="1"/>
          <a:r>
            <a:rPr lang="fa-IR" dirty="0" smtClean="0">
              <a:cs typeface="B Zar" pitchFamily="2" charset="-78"/>
            </a:rPr>
            <a:t>(نظریۀ قیمت‌گذاری ریسک)</a:t>
          </a:r>
          <a:endParaRPr lang="en-US" dirty="0" smtClean="0">
            <a:cs typeface="B Zar" pitchFamily="2" charset="-78"/>
          </a:endParaRPr>
        </a:p>
      </dgm:t>
    </dgm:pt>
    <dgm:pt modelId="{2BA1F3D8-E8EF-4354-A40A-079E56F93FA8}" type="parTrans" cxnId="{5804F376-BB5B-4AB0-8333-BA0AF9FA6F3F}">
      <dgm:prSet/>
      <dgm:spPr/>
      <dgm:t>
        <a:bodyPr/>
        <a:lstStyle/>
        <a:p>
          <a:endParaRPr lang="en-US"/>
        </a:p>
      </dgm:t>
    </dgm:pt>
    <dgm:pt modelId="{15C4A2C3-9D37-4F41-8691-04FA1AF8F46C}" type="sibTrans" cxnId="{5804F376-BB5B-4AB0-8333-BA0AF9FA6F3F}">
      <dgm:prSet/>
      <dgm:spPr/>
      <dgm:t>
        <a:bodyPr/>
        <a:lstStyle/>
        <a:p>
          <a:endParaRPr lang="en-US"/>
        </a:p>
      </dgm:t>
    </dgm:pt>
    <dgm:pt modelId="{16EE1C0A-1B7D-4D74-8FE4-4731FD0D230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قیمت ریسک</a:t>
          </a:r>
        </a:p>
      </dgm:t>
    </dgm:pt>
    <dgm:pt modelId="{44FCC432-C1A8-4172-A236-BCD1D8230A27}" type="parTrans" cxnId="{8F9AF911-7B13-49E1-98EA-44272082C1E7}">
      <dgm:prSet/>
      <dgm:spPr/>
      <dgm:t>
        <a:bodyPr/>
        <a:lstStyle/>
        <a:p>
          <a:endParaRPr lang="en-US"/>
        </a:p>
      </dgm:t>
    </dgm:pt>
    <dgm:pt modelId="{D88706D0-A4F0-48D1-94EA-6AC0FB309F12}" type="sibTrans" cxnId="{8F9AF911-7B13-49E1-98EA-44272082C1E7}">
      <dgm:prSet/>
      <dgm:spPr/>
      <dgm:t>
        <a:bodyPr/>
        <a:lstStyle/>
        <a:p>
          <a:endParaRPr lang="en-US"/>
        </a:p>
      </dgm:t>
    </dgm:pt>
    <dgm:pt modelId="{12214E40-E807-48F5-9877-71027D148B38}" type="pres">
      <dgm:prSet presAssocID="{1194951E-ACC6-41B9-9299-B6ED8CD94BD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920E77-74B3-4AEF-9CA4-817A0A917566}" type="pres">
      <dgm:prSet presAssocID="{08DA16F1-C644-4884-B7FF-B77A00043A55}" presName="node" presStyleLbl="node1" presStyleIdx="0" presStyleCnt="3" custScaleX="130643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en-US"/>
        </a:p>
      </dgm:t>
    </dgm:pt>
    <dgm:pt modelId="{D65BCF1C-A979-451F-A094-F4E6AAA1A081}" type="pres">
      <dgm:prSet presAssocID="{852B0FB2-6A15-483C-9EDE-2BE591C4781E}" presName="spacerL" presStyleCnt="0"/>
      <dgm:spPr/>
      <dgm:t>
        <a:bodyPr/>
        <a:lstStyle/>
        <a:p>
          <a:endParaRPr lang="en-US"/>
        </a:p>
      </dgm:t>
    </dgm:pt>
    <dgm:pt modelId="{0B352367-4C91-44BE-A580-1F063072782F}" type="pres">
      <dgm:prSet presAssocID="{852B0FB2-6A15-483C-9EDE-2BE591C4781E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1A32CB2F-B696-458E-9EE9-29A3C347816E}" type="pres">
      <dgm:prSet presAssocID="{852B0FB2-6A15-483C-9EDE-2BE591C4781E}" presName="spacerR" presStyleCnt="0"/>
      <dgm:spPr/>
      <dgm:t>
        <a:bodyPr/>
        <a:lstStyle/>
        <a:p>
          <a:endParaRPr lang="en-US"/>
        </a:p>
      </dgm:t>
    </dgm:pt>
    <dgm:pt modelId="{BB56DB02-173C-453E-91AB-57D58E2FE1D0}" type="pres">
      <dgm:prSet presAssocID="{99C27090-59AA-4706-A85B-54767674A33A}" presName="node" presStyleLbl="node1" presStyleIdx="1" presStyleCnt="3" custScaleX="127744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en-US"/>
        </a:p>
      </dgm:t>
    </dgm:pt>
    <dgm:pt modelId="{3AC71D73-F32A-4FBE-A258-D5D0AF8982F3}" type="pres">
      <dgm:prSet presAssocID="{15C4A2C3-9D37-4F41-8691-04FA1AF8F46C}" presName="spacerL" presStyleCnt="0"/>
      <dgm:spPr/>
      <dgm:t>
        <a:bodyPr/>
        <a:lstStyle/>
        <a:p>
          <a:endParaRPr lang="en-US"/>
        </a:p>
      </dgm:t>
    </dgm:pt>
    <dgm:pt modelId="{31E9B972-432A-4890-9E15-126A32485F42}" type="pres">
      <dgm:prSet presAssocID="{15C4A2C3-9D37-4F41-8691-04FA1AF8F46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A5D8577-8543-48C7-95F6-B4B44A8A1B09}" type="pres">
      <dgm:prSet presAssocID="{15C4A2C3-9D37-4F41-8691-04FA1AF8F46C}" presName="spacerR" presStyleCnt="0"/>
      <dgm:spPr/>
      <dgm:t>
        <a:bodyPr/>
        <a:lstStyle/>
        <a:p>
          <a:endParaRPr lang="en-US"/>
        </a:p>
      </dgm:t>
    </dgm:pt>
    <dgm:pt modelId="{0A0B4748-0C2A-498A-9EAF-F356D6195D9C}" type="pres">
      <dgm:prSet presAssocID="{16EE1C0A-1B7D-4D74-8FE4-4731FD0D230C}" presName="node" presStyleLbl="node1" presStyleIdx="2" presStyleCnt="3" custScaleX="115349">
        <dgm:presLayoutVars>
          <dgm:bulletEnabled val="1"/>
        </dgm:presLayoutVars>
      </dgm:prSet>
      <dgm:spPr>
        <a:prstGeom prst="frame">
          <a:avLst/>
        </a:prstGeom>
      </dgm:spPr>
      <dgm:t>
        <a:bodyPr/>
        <a:lstStyle/>
        <a:p>
          <a:endParaRPr lang="en-US"/>
        </a:p>
      </dgm:t>
    </dgm:pt>
  </dgm:ptLst>
  <dgm:cxnLst>
    <dgm:cxn modelId="{4C97ACED-F0A9-4989-ACE7-95314BA0A2AB}" type="presOf" srcId="{16EE1C0A-1B7D-4D74-8FE4-4731FD0D230C}" destId="{0A0B4748-0C2A-498A-9EAF-F356D6195D9C}" srcOrd="0" destOrd="0" presId="urn:microsoft.com/office/officeart/2005/8/layout/equation1"/>
    <dgm:cxn modelId="{44136E67-935A-4450-9908-1848E293B5BC}" type="presOf" srcId="{15C4A2C3-9D37-4F41-8691-04FA1AF8F46C}" destId="{31E9B972-432A-4890-9E15-126A32485F42}" srcOrd="0" destOrd="0" presId="urn:microsoft.com/office/officeart/2005/8/layout/equation1"/>
    <dgm:cxn modelId="{3024E3E9-83D0-4F0C-9940-69AFAA7DE6DD}" type="presOf" srcId="{852B0FB2-6A15-483C-9EDE-2BE591C4781E}" destId="{0B352367-4C91-44BE-A580-1F063072782F}" srcOrd="0" destOrd="0" presId="urn:microsoft.com/office/officeart/2005/8/layout/equation1"/>
    <dgm:cxn modelId="{8F9AF911-7B13-49E1-98EA-44272082C1E7}" srcId="{1194951E-ACC6-41B9-9299-B6ED8CD94BDB}" destId="{16EE1C0A-1B7D-4D74-8FE4-4731FD0D230C}" srcOrd="2" destOrd="0" parTransId="{44FCC432-C1A8-4172-A236-BCD1D8230A27}" sibTransId="{D88706D0-A4F0-48D1-94EA-6AC0FB309F12}"/>
    <dgm:cxn modelId="{11F43CEB-BD78-4313-B8B5-D6907C4A567F}" srcId="{1194951E-ACC6-41B9-9299-B6ED8CD94BDB}" destId="{08DA16F1-C644-4884-B7FF-B77A00043A55}" srcOrd="0" destOrd="0" parTransId="{387292C3-FF59-4973-A573-31313635B29F}" sibTransId="{852B0FB2-6A15-483C-9EDE-2BE591C4781E}"/>
    <dgm:cxn modelId="{62841EA2-C2BC-486B-B857-48A243D29E21}" type="presOf" srcId="{1194951E-ACC6-41B9-9299-B6ED8CD94BDB}" destId="{12214E40-E807-48F5-9877-71027D148B38}" srcOrd="0" destOrd="0" presId="urn:microsoft.com/office/officeart/2005/8/layout/equation1"/>
    <dgm:cxn modelId="{D2C61DFA-2264-412A-A254-E6F639018A51}" type="presOf" srcId="{99C27090-59AA-4706-A85B-54767674A33A}" destId="{BB56DB02-173C-453E-91AB-57D58E2FE1D0}" srcOrd="0" destOrd="0" presId="urn:microsoft.com/office/officeart/2005/8/layout/equation1"/>
    <dgm:cxn modelId="{5804F376-BB5B-4AB0-8333-BA0AF9FA6F3F}" srcId="{1194951E-ACC6-41B9-9299-B6ED8CD94BDB}" destId="{99C27090-59AA-4706-A85B-54767674A33A}" srcOrd="1" destOrd="0" parTransId="{2BA1F3D8-E8EF-4354-A40A-079E56F93FA8}" sibTransId="{15C4A2C3-9D37-4F41-8691-04FA1AF8F46C}"/>
    <dgm:cxn modelId="{FD347BEE-1C10-4B32-A4E8-AD1EAC60A0DE}" type="presOf" srcId="{08DA16F1-C644-4884-B7FF-B77A00043A55}" destId="{1E920E77-74B3-4AEF-9CA4-817A0A917566}" srcOrd="0" destOrd="0" presId="urn:microsoft.com/office/officeart/2005/8/layout/equation1"/>
    <dgm:cxn modelId="{CB8EF1B8-54FF-49EE-9CBB-F85673BA2F32}" type="presParOf" srcId="{12214E40-E807-48F5-9877-71027D148B38}" destId="{1E920E77-74B3-4AEF-9CA4-817A0A917566}" srcOrd="0" destOrd="0" presId="urn:microsoft.com/office/officeart/2005/8/layout/equation1"/>
    <dgm:cxn modelId="{589FE35C-CE17-4B09-969B-7D3AA222CFB6}" type="presParOf" srcId="{12214E40-E807-48F5-9877-71027D148B38}" destId="{D65BCF1C-A979-451F-A094-F4E6AAA1A081}" srcOrd="1" destOrd="0" presId="urn:microsoft.com/office/officeart/2005/8/layout/equation1"/>
    <dgm:cxn modelId="{93045B6D-3157-4198-B0C9-AEB4EDA798B1}" type="presParOf" srcId="{12214E40-E807-48F5-9877-71027D148B38}" destId="{0B352367-4C91-44BE-A580-1F063072782F}" srcOrd="2" destOrd="0" presId="urn:microsoft.com/office/officeart/2005/8/layout/equation1"/>
    <dgm:cxn modelId="{EF277359-FB67-493E-A95A-AA9AB5A34F32}" type="presParOf" srcId="{12214E40-E807-48F5-9877-71027D148B38}" destId="{1A32CB2F-B696-458E-9EE9-29A3C347816E}" srcOrd="3" destOrd="0" presId="urn:microsoft.com/office/officeart/2005/8/layout/equation1"/>
    <dgm:cxn modelId="{9E3B9887-8E98-47A8-94A8-65BB65C1DAB9}" type="presParOf" srcId="{12214E40-E807-48F5-9877-71027D148B38}" destId="{BB56DB02-173C-453E-91AB-57D58E2FE1D0}" srcOrd="4" destOrd="0" presId="urn:microsoft.com/office/officeart/2005/8/layout/equation1"/>
    <dgm:cxn modelId="{1AC9565A-2DBB-4CDA-A6FD-02B7EF5C5C5A}" type="presParOf" srcId="{12214E40-E807-48F5-9877-71027D148B38}" destId="{3AC71D73-F32A-4FBE-A258-D5D0AF8982F3}" srcOrd="5" destOrd="0" presId="urn:microsoft.com/office/officeart/2005/8/layout/equation1"/>
    <dgm:cxn modelId="{85520D07-9822-45F1-9004-0037DB8987DD}" type="presParOf" srcId="{12214E40-E807-48F5-9877-71027D148B38}" destId="{31E9B972-432A-4890-9E15-126A32485F42}" srcOrd="6" destOrd="0" presId="urn:microsoft.com/office/officeart/2005/8/layout/equation1"/>
    <dgm:cxn modelId="{11A0E768-CE53-4CD7-9EE7-C7774523EDC4}" type="presParOf" srcId="{12214E40-E807-48F5-9877-71027D148B38}" destId="{0A5D8577-8543-48C7-95F6-B4B44A8A1B09}" srcOrd="7" destOrd="0" presId="urn:microsoft.com/office/officeart/2005/8/layout/equation1"/>
    <dgm:cxn modelId="{73D1C3B5-2C06-49EA-8CA4-D6583E25458E}" type="presParOf" srcId="{12214E40-E807-48F5-9877-71027D148B38}" destId="{0A0B4748-0C2A-498A-9EAF-F356D6195D9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89FF80-0312-4811-B35A-F37AC9B4DD44}" type="doc">
      <dgm:prSet loTypeId="urn:microsoft.com/office/officeart/2005/8/layout/process4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FCC911-70BA-4CFE-BB7D-DFD21CA60B0C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کدام سبد مرجح است؟</a:t>
          </a:r>
          <a:endParaRPr lang="en-US" dirty="0">
            <a:cs typeface="B Titr" pitchFamily="2" charset="-78"/>
          </a:endParaRPr>
        </a:p>
      </dgm:t>
    </dgm:pt>
    <dgm:pt modelId="{2490D7FE-1064-4567-883F-411A2003FA37}" type="parTrans" cxnId="{675C3374-D0EF-4B15-84D8-8712FC448B8F}">
      <dgm:prSet/>
      <dgm:spPr/>
      <dgm:t>
        <a:bodyPr/>
        <a:lstStyle/>
        <a:p>
          <a:endParaRPr lang="en-US"/>
        </a:p>
      </dgm:t>
    </dgm:pt>
    <dgm:pt modelId="{84B385C6-5F65-4244-A107-01D0BB1DD9B8}" type="sibTrans" cxnId="{675C3374-D0EF-4B15-84D8-8712FC448B8F}">
      <dgm:prSet/>
      <dgm:spPr/>
      <dgm:t>
        <a:bodyPr/>
        <a:lstStyle/>
        <a:p>
          <a:endParaRPr lang="en-US"/>
        </a:p>
      </dgm:t>
    </dgm:pt>
    <dgm:pt modelId="{EDC224F8-D506-40B4-A527-1910CD3031A3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سبد </a:t>
          </a:r>
          <a:r>
            <a:rPr lang="en-US" sz="3200" dirty="0" smtClean="0">
              <a:cs typeface="B Titr" pitchFamily="2" charset="-78"/>
            </a:rPr>
            <a:t>B</a:t>
          </a:r>
          <a:endParaRPr lang="fa-IR" sz="3200" dirty="0" smtClean="0">
            <a:cs typeface="B Titr" pitchFamily="2" charset="-78"/>
          </a:endParaRPr>
        </a:p>
        <a:p>
          <a:pPr rtl="1"/>
          <a:endParaRPr lang="en-US" sz="4700" dirty="0"/>
        </a:p>
      </dgm:t>
    </dgm:pt>
    <dgm:pt modelId="{651C2231-744C-4540-8330-E84F64E925B8}" type="parTrans" cxnId="{5E7C62C8-F8D2-4755-A5B4-1B3B2E729852}">
      <dgm:prSet/>
      <dgm:spPr/>
      <dgm:t>
        <a:bodyPr/>
        <a:lstStyle/>
        <a:p>
          <a:endParaRPr lang="en-US"/>
        </a:p>
      </dgm:t>
    </dgm:pt>
    <dgm:pt modelId="{0B09229C-743D-4053-A655-FC2709CDCCDB}" type="sibTrans" cxnId="{5E7C62C8-F8D2-4755-A5B4-1B3B2E729852}">
      <dgm:prSet/>
      <dgm:spPr/>
      <dgm:t>
        <a:bodyPr/>
        <a:lstStyle/>
        <a:p>
          <a:endParaRPr lang="en-US"/>
        </a:p>
      </dgm:t>
    </dgm:pt>
    <dgm:pt modelId="{9E1FC571-6621-4546-B22E-DB8C54DD918D}">
      <dgm:prSet custT="1"/>
      <dgm:spPr/>
      <dgm:t>
        <a:bodyPr/>
        <a:lstStyle/>
        <a:p>
          <a:pPr rtl="1"/>
          <a:r>
            <a:rPr lang="fa-IR" sz="3200" dirty="0" smtClean="0">
              <a:cs typeface="B Titr" pitchFamily="2" charset="-78"/>
            </a:rPr>
            <a:t>سبد </a:t>
          </a:r>
          <a:r>
            <a:rPr lang="en-US" sz="3200" dirty="0" smtClean="0">
              <a:cs typeface="B Titr" pitchFamily="2" charset="-78"/>
            </a:rPr>
            <a:t>A</a:t>
          </a:r>
          <a:endParaRPr lang="fa-IR" sz="3200" dirty="0" smtClean="0">
            <a:cs typeface="B Titr" pitchFamily="2" charset="-78"/>
          </a:endParaRPr>
        </a:p>
        <a:p>
          <a:pPr rtl="1"/>
          <a:endParaRPr lang="en-US" sz="4700" dirty="0"/>
        </a:p>
      </dgm:t>
    </dgm:pt>
    <dgm:pt modelId="{A92D66C2-AFB4-4A71-B8A2-7E119ED0A07C}" type="parTrans" cxnId="{E5F68A67-557B-47C0-86F6-0945FBDF0452}">
      <dgm:prSet/>
      <dgm:spPr/>
      <dgm:t>
        <a:bodyPr/>
        <a:lstStyle/>
        <a:p>
          <a:endParaRPr lang="en-US"/>
        </a:p>
      </dgm:t>
    </dgm:pt>
    <dgm:pt modelId="{7F2B7733-0F19-4E51-A2E4-3D7A1C0FD08A}" type="sibTrans" cxnId="{E5F68A67-557B-47C0-86F6-0945FBDF0452}">
      <dgm:prSet/>
      <dgm:spPr/>
      <dgm:t>
        <a:bodyPr/>
        <a:lstStyle/>
        <a:p>
          <a:endParaRPr lang="en-US"/>
        </a:p>
      </dgm:t>
    </dgm:pt>
    <dgm:pt modelId="{1E6B80E6-B7C6-4B5A-9193-D50F15DE27EF}" type="pres">
      <dgm:prSet presAssocID="{AC89FF80-0312-4811-B35A-F37AC9B4DD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B2FDF4-D870-45C6-9C39-3062DA02F1B7}" type="pres">
      <dgm:prSet presAssocID="{DCFCC911-70BA-4CFE-BB7D-DFD21CA60B0C}" presName="boxAndChildren" presStyleCnt="0"/>
      <dgm:spPr/>
    </dgm:pt>
    <dgm:pt modelId="{8699257E-A17E-4867-A9C7-4487D93DF1FA}" type="pres">
      <dgm:prSet presAssocID="{DCFCC911-70BA-4CFE-BB7D-DFD21CA60B0C}" presName="parentTextBox" presStyleLbl="node1" presStyleIdx="0" presStyleCnt="1"/>
      <dgm:spPr/>
      <dgm:t>
        <a:bodyPr/>
        <a:lstStyle/>
        <a:p>
          <a:endParaRPr lang="en-US"/>
        </a:p>
      </dgm:t>
    </dgm:pt>
    <dgm:pt modelId="{A2ED1C8E-EDBC-4777-83B0-FD256204E3E4}" type="pres">
      <dgm:prSet presAssocID="{DCFCC911-70BA-4CFE-BB7D-DFD21CA60B0C}" presName="entireBox" presStyleLbl="node1" presStyleIdx="0" presStyleCnt="1"/>
      <dgm:spPr/>
      <dgm:t>
        <a:bodyPr/>
        <a:lstStyle/>
        <a:p>
          <a:endParaRPr lang="en-US"/>
        </a:p>
      </dgm:t>
    </dgm:pt>
    <dgm:pt modelId="{6A693ED3-8203-4D50-A255-82E08D71E57F}" type="pres">
      <dgm:prSet presAssocID="{DCFCC911-70BA-4CFE-BB7D-DFD21CA60B0C}" presName="descendantBox" presStyleCnt="0"/>
      <dgm:spPr/>
    </dgm:pt>
    <dgm:pt modelId="{2B2193D9-052B-42FC-8A1C-359C4D14B4C4}" type="pres">
      <dgm:prSet presAssocID="{EDC224F8-D506-40B4-A527-1910CD3031A3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0867F-14FD-49A1-8FBE-50AAB507941E}" type="pres">
      <dgm:prSet presAssocID="{9E1FC571-6621-4546-B22E-DB8C54DD918D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7C62C8-F8D2-4755-A5B4-1B3B2E729852}" srcId="{DCFCC911-70BA-4CFE-BB7D-DFD21CA60B0C}" destId="{EDC224F8-D506-40B4-A527-1910CD3031A3}" srcOrd="0" destOrd="0" parTransId="{651C2231-744C-4540-8330-E84F64E925B8}" sibTransId="{0B09229C-743D-4053-A655-FC2709CDCCDB}"/>
    <dgm:cxn modelId="{DF73E80A-63CF-4E11-9757-A99D3A12B98F}" type="presOf" srcId="{DCFCC911-70BA-4CFE-BB7D-DFD21CA60B0C}" destId="{8699257E-A17E-4867-A9C7-4487D93DF1FA}" srcOrd="0" destOrd="0" presId="urn:microsoft.com/office/officeart/2005/8/layout/process4"/>
    <dgm:cxn modelId="{E5F68A67-557B-47C0-86F6-0945FBDF0452}" srcId="{DCFCC911-70BA-4CFE-BB7D-DFD21CA60B0C}" destId="{9E1FC571-6621-4546-B22E-DB8C54DD918D}" srcOrd="1" destOrd="0" parTransId="{A92D66C2-AFB4-4A71-B8A2-7E119ED0A07C}" sibTransId="{7F2B7733-0F19-4E51-A2E4-3D7A1C0FD08A}"/>
    <dgm:cxn modelId="{8DCDEF3E-37D3-4EAA-B746-A3A9326E6A7F}" type="presOf" srcId="{9E1FC571-6621-4546-B22E-DB8C54DD918D}" destId="{B400867F-14FD-49A1-8FBE-50AAB507941E}" srcOrd="0" destOrd="0" presId="urn:microsoft.com/office/officeart/2005/8/layout/process4"/>
    <dgm:cxn modelId="{675C3374-D0EF-4B15-84D8-8712FC448B8F}" srcId="{AC89FF80-0312-4811-B35A-F37AC9B4DD44}" destId="{DCFCC911-70BA-4CFE-BB7D-DFD21CA60B0C}" srcOrd="0" destOrd="0" parTransId="{2490D7FE-1064-4567-883F-411A2003FA37}" sibTransId="{84B385C6-5F65-4244-A107-01D0BB1DD9B8}"/>
    <dgm:cxn modelId="{42B8779A-0BA4-4E7D-81D0-81979DDC4CE1}" type="presOf" srcId="{DCFCC911-70BA-4CFE-BB7D-DFD21CA60B0C}" destId="{A2ED1C8E-EDBC-4777-83B0-FD256204E3E4}" srcOrd="1" destOrd="0" presId="urn:microsoft.com/office/officeart/2005/8/layout/process4"/>
    <dgm:cxn modelId="{E94F9F68-E1D6-4BB9-944E-B7F39C710FD2}" type="presOf" srcId="{AC89FF80-0312-4811-B35A-F37AC9B4DD44}" destId="{1E6B80E6-B7C6-4B5A-9193-D50F15DE27EF}" srcOrd="0" destOrd="0" presId="urn:microsoft.com/office/officeart/2005/8/layout/process4"/>
    <dgm:cxn modelId="{554A237D-0EBA-42F0-990E-A7B1F44D2300}" type="presOf" srcId="{EDC224F8-D506-40B4-A527-1910CD3031A3}" destId="{2B2193D9-052B-42FC-8A1C-359C4D14B4C4}" srcOrd="0" destOrd="0" presId="urn:microsoft.com/office/officeart/2005/8/layout/process4"/>
    <dgm:cxn modelId="{CECDA640-B246-41D4-87E5-A10FEB11AB5E}" type="presParOf" srcId="{1E6B80E6-B7C6-4B5A-9193-D50F15DE27EF}" destId="{CBB2FDF4-D870-45C6-9C39-3062DA02F1B7}" srcOrd="0" destOrd="0" presId="urn:microsoft.com/office/officeart/2005/8/layout/process4"/>
    <dgm:cxn modelId="{4A0A284C-C77E-4C33-8335-026E931D6D6F}" type="presParOf" srcId="{CBB2FDF4-D870-45C6-9C39-3062DA02F1B7}" destId="{8699257E-A17E-4867-A9C7-4487D93DF1FA}" srcOrd="0" destOrd="0" presId="urn:microsoft.com/office/officeart/2005/8/layout/process4"/>
    <dgm:cxn modelId="{583051AC-ECF3-4C8E-A580-B906453D3F76}" type="presParOf" srcId="{CBB2FDF4-D870-45C6-9C39-3062DA02F1B7}" destId="{A2ED1C8E-EDBC-4777-83B0-FD256204E3E4}" srcOrd="1" destOrd="0" presId="urn:microsoft.com/office/officeart/2005/8/layout/process4"/>
    <dgm:cxn modelId="{04EE7731-A3FE-4322-943B-D3E88D79493D}" type="presParOf" srcId="{CBB2FDF4-D870-45C6-9C39-3062DA02F1B7}" destId="{6A693ED3-8203-4D50-A255-82E08D71E57F}" srcOrd="2" destOrd="0" presId="urn:microsoft.com/office/officeart/2005/8/layout/process4"/>
    <dgm:cxn modelId="{9BF5E79B-207A-47E0-B577-B3CA38B58293}" type="presParOf" srcId="{6A693ED3-8203-4D50-A255-82E08D71E57F}" destId="{2B2193D9-052B-42FC-8A1C-359C4D14B4C4}" srcOrd="0" destOrd="0" presId="urn:microsoft.com/office/officeart/2005/8/layout/process4"/>
    <dgm:cxn modelId="{43600AF2-D451-4BD2-A611-A9945375DA54}" type="presParOf" srcId="{6A693ED3-8203-4D50-A255-82E08D71E57F}" destId="{B400867F-14FD-49A1-8FBE-50AAB507941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BDD3AAE-B8FD-4FD8-8882-5985221C9190}" type="doc">
      <dgm:prSet loTypeId="urn:microsoft.com/office/officeart/2005/8/layout/vList4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7633155-D7D7-4329-9DE4-43994BFBDA8D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مدل میانگین- واریانس </a:t>
          </a:r>
          <a:r>
            <a:rPr lang="fa-IR" sz="2400" dirty="0" smtClean="0">
              <a:cs typeface="B Titr" pitchFamily="2" charset="-78"/>
            </a:rPr>
            <a:t>(1952)</a:t>
          </a:r>
          <a:endParaRPr lang="en-US" sz="2400" dirty="0">
            <a:cs typeface="B Titr" pitchFamily="2" charset="-78"/>
          </a:endParaRPr>
        </a:p>
      </dgm:t>
    </dgm:pt>
    <dgm:pt modelId="{94ABA3B4-F880-41E4-A82D-6C15571A36CC}" type="parTrans" cxnId="{DA499E02-D8B8-4B01-9801-8CFD211946D9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05B43FAC-5128-43B1-8323-9F1D4508562F}" type="sibTrans" cxnId="{DA499E02-D8B8-4B01-9801-8CFD211946D9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E9096257-702E-411D-8673-F4874ED5AEB7}">
      <dgm:prSet custT="1"/>
      <dgm:spPr/>
      <dgm:t>
        <a:bodyPr/>
        <a:lstStyle/>
        <a:p>
          <a:pPr algn="r" rtl="1"/>
          <a:endParaRPr lang="fa-IR" sz="4400" dirty="0">
            <a:cs typeface="B Zar" pitchFamily="2" charset="-78"/>
          </a:endParaRPr>
        </a:p>
      </dgm:t>
    </dgm:pt>
    <dgm:pt modelId="{6552814B-0A3E-475C-B6C6-D5B839BBBDAC}" type="parTrans" cxnId="{551F9636-CF36-4FCE-A6AF-A43079F4E118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A92E327D-4706-45FB-9888-B5BF8CFB0E43}" type="sibTrans" cxnId="{551F9636-CF36-4FCE-A6AF-A43079F4E118}">
      <dgm:prSet/>
      <dgm:spPr/>
      <dgm:t>
        <a:bodyPr/>
        <a:lstStyle/>
        <a:p>
          <a:endParaRPr lang="en-US" sz="4400">
            <a:cs typeface="B Zar" pitchFamily="2" charset="-78"/>
          </a:endParaRPr>
        </a:p>
      </dgm:t>
    </dgm:pt>
    <dgm:pt modelId="{747B4595-554F-40D4-B69B-FA720BA5217E}" type="pres">
      <dgm:prSet presAssocID="{1BDD3AAE-B8FD-4FD8-8882-5985221C919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1C4F53-146E-49CD-AD32-5562946412E7}" type="pres">
      <dgm:prSet presAssocID="{F7633155-D7D7-4329-9DE4-43994BFBDA8D}" presName="comp" presStyleCnt="0"/>
      <dgm:spPr/>
    </dgm:pt>
    <dgm:pt modelId="{653CB23E-247F-4703-B6D3-DA3ACB3EBE58}" type="pres">
      <dgm:prSet presAssocID="{F7633155-D7D7-4329-9DE4-43994BFBDA8D}" presName="box" presStyleLbl="node1" presStyleIdx="0" presStyleCnt="1"/>
      <dgm:spPr>
        <a:prstGeom prst="wedgeRectCallout">
          <a:avLst/>
        </a:prstGeom>
      </dgm:spPr>
      <dgm:t>
        <a:bodyPr/>
        <a:lstStyle/>
        <a:p>
          <a:endParaRPr lang="en-US"/>
        </a:p>
      </dgm:t>
    </dgm:pt>
    <dgm:pt modelId="{A9892A77-7E9C-4BD2-92D2-4D5335213C4E}" type="pres">
      <dgm:prSet presAssocID="{F7633155-D7D7-4329-9DE4-43994BFBDA8D}" presName="img" presStyleLbl="fgImgPlace1" presStyleIdx="0" presStyleCnt="1" custScaleX="1366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EFECADB-75CB-419C-A083-2C195108FC13}" type="pres">
      <dgm:prSet presAssocID="{F7633155-D7D7-4329-9DE4-43994BFBDA8D}" presName="text" presStyleLbl="node1" presStyleIdx="0" presStyleCnt="1">
        <dgm:presLayoutVars>
          <dgm:bulletEnabled val="1"/>
        </dgm:presLayoutVars>
      </dgm:prSet>
      <dgm:spPr>
        <a:prstGeom prst="wedgeRectCallout">
          <a:avLst/>
        </a:prstGeom>
      </dgm:spPr>
      <dgm:t>
        <a:bodyPr/>
        <a:lstStyle/>
        <a:p>
          <a:endParaRPr lang="en-US"/>
        </a:p>
      </dgm:t>
    </dgm:pt>
  </dgm:ptLst>
  <dgm:cxnLst>
    <dgm:cxn modelId="{E7398E02-8AF1-4A8B-99C7-E6780ED3844A}" type="presOf" srcId="{F7633155-D7D7-4329-9DE4-43994BFBDA8D}" destId="{DEFECADB-75CB-419C-A083-2C195108FC13}" srcOrd="1" destOrd="0" presId="urn:microsoft.com/office/officeart/2005/8/layout/vList4"/>
    <dgm:cxn modelId="{DA499E02-D8B8-4B01-9801-8CFD211946D9}" srcId="{1BDD3AAE-B8FD-4FD8-8882-5985221C9190}" destId="{F7633155-D7D7-4329-9DE4-43994BFBDA8D}" srcOrd="0" destOrd="0" parTransId="{94ABA3B4-F880-41E4-A82D-6C15571A36CC}" sibTransId="{05B43FAC-5128-43B1-8323-9F1D4508562F}"/>
    <dgm:cxn modelId="{22BBD454-6260-45B9-8EBC-56F8EA1167FA}" type="presOf" srcId="{E9096257-702E-411D-8673-F4874ED5AEB7}" destId="{DEFECADB-75CB-419C-A083-2C195108FC13}" srcOrd="1" destOrd="1" presId="urn:microsoft.com/office/officeart/2005/8/layout/vList4"/>
    <dgm:cxn modelId="{886DE2FC-16B0-4AF1-B9D0-6F1A5A6420AF}" type="presOf" srcId="{1BDD3AAE-B8FD-4FD8-8882-5985221C9190}" destId="{747B4595-554F-40D4-B69B-FA720BA5217E}" srcOrd="0" destOrd="0" presId="urn:microsoft.com/office/officeart/2005/8/layout/vList4"/>
    <dgm:cxn modelId="{7ED960DA-3A12-4F38-B11D-E3F7BA19FDFD}" type="presOf" srcId="{E9096257-702E-411D-8673-F4874ED5AEB7}" destId="{653CB23E-247F-4703-B6D3-DA3ACB3EBE58}" srcOrd="0" destOrd="1" presId="urn:microsoft.com/office/officeart/2005/8/layout/vList4"/>
    <dgm:cxn modelId="{551F9636-CF36-4FCE-A6AF-A43079F4E118}" srcId="{F7633155-D7D7-4329-9DE4-43994BFBDA8D}" destId="{E9096257-702E-411D-8673-F4874ED5AEB7}" srcOrd="0" destOrd="0" parTransId="{6552814B-0A3E-475C-B6C6-D5B839BBBDAC}" sibTransId="{A92E327D-4706-45FB-9888-B5BF8CFB0E43}"/>
    <dgm:cxn modelId="{F5AD4B13-BFFA-42BD-99B7-128BC2B17F55}" type="presOf" srcId="{F7633155-D7D7-4329-9DE4-43994BFBDA8D}" destId="{653CB23E-247F-4703-B6D3-DA3ACB3EBE58}" srcOrd="0" destOrd="0" presId="urn:microsoft.com/office/officeart/2005/8/layout/vList4"/>
    <dgm:cxn modelId="{EEECE679-9960-418A-9F70-FAED66FA447F}" type="presParOf" srcId="{747B4595-554F-40D4-B69B-FA720BA5217E}" destId="{3C1C4F53-146E-49CD-AD32-5562946412E7}" srcOrd="0" destOrd="0" presId="urn:microsoft.com/office/officeart/2005/8/layout/vList4"/>
    <dgm:cxn modelId="{5217E0D2-80B9-4500-99CF-4AC2630E7103}" type="presParOf" srcId="{3C1C4F53-146E-49CD-AD32-5562946412E7}" destId="{653CB23E-247F-4703-B6D3-DA3ACB3EBE58}" srcOrd="0" destOrd="0" presId="urn:microsoft.com/office/officeart/2005/8/layout/vList4"/>
    <dgm:cxn modelId="{1E938FEE-6046-42CA-AB0E-C2DB3B8352DC}" type="presParOf" srcId="{3C1C4F53-146E-49CD-AD32-5562946412E7}" destId="{A9892A77-7E9C-4BD2-92D2-4D5335213C4E}" srcOrd="1" destOrd="0" presId="urn:microsoft.com/office/officeart/2005/8/layout/vList4"/>
    <dgm:cxn modelId="{180C188D-11A0-4AFD-A8E0-10B66E0CA6A3}" type="presParOf" srcId="{3C1C4F53-146E-49CD-AD32-5562946412E7}" destId="{DEFECADB-75CB-419C-A083-2C195108FC1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CCF2AF-F09C-4431-88AF-6EA967411756}" type="doc">
      <dgm:prSet loTypeId="urn:microsoft.com/office/officeart/2005/8/layout/chevron2" loCatId="process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B01480C-B239-4453-A09D-7BA07132B14A}">
      <dgm:prSet/>
      <dgm:spPr/>
      <dgm:t>
        <a:bodyPr/>
        <a:lstStyle/>
        <a:p>
          <a:pPr rtl="1"/>
          <a:endParaRPr lang="en-US" dirty="0"/>
        </a:p>
      </dgm:t>
    </dgm:pt>
    <dgm:pt modelId="{DD9176DD-3523-4EA9-A3B5-D9D569F0856C}" type="parTrans" cxnId="{780B90DA-7DCC-4037-847B-BC4690233350}">
      <dgm:prSet/>
      <dgm:spPr/>
      <dgm:t>
        <a:bodyPr/>
        <a:lstStyle/>
        <a:p>
          <a:endParaRPr lang="en-US"/>
        </a:p>
      </dgm:t>
    </dgm:pt>
    <dgm:pt modelId="{2DE147EA-35BA-4BA4-8AE7-CFB43FCFABB7}" type="sibTrans" cxnId="{780B90DA-7DCC-4037-847B-BC4690233350}">
      <dgm:prSet/>
      <dgm:spPr/>
      <dgm:t>
        <a:bodyPr/>
        <a:lstStyle/>
        <a:p>
          <a:endParaRPr lang="en-US"/>
        </a:p>
      </dgm:t>
    </dgm:pt>
    <dgm:pt modelId="{6462B3C5-3CAA-48B5-BE30-9A0E15E6E10E}">
      <dgm:prSet/>
      <dgm:spPr/>
      <dgm:t>
        <a:bodyPr/>
        <a:lstStyle/>
        <a:p>
          <a:pPr rtl="1"/>
          <a:endParaRPr lang="en-US" dirty="0"/>
        </a:p>
      </dgm:t>
    </dgm:pt>
    <dgm:pt modelId="{899118FA-57CB-42CA-B179-3A0942E73F12}" type="parTrans" cxnId="{5C38FAC6-BC5B-4303-A862-049FCDABF499}">
      <dgm:prSet/>
      <dgm:spPr/>
      <dgm:t>
        <a:bodyPr/>
        <a:lstStyle/>
        <a:p>
          <a:endParaRPr lang="en-US"/>
        </a:p>
      </dgm:t>
    </dgm:pt>
    <dgm:pt modelId="{DA4D2B1F-91F9-4EA9-9733-20A1B1B028E3}" type="sibTrans" cxnId="{5C38FAC6-BC5B-4303-A862-049FCDABF499}">
      <dgm:prSet/>
      <dgm:spPr/>
      <dgm:t>
        <a:bodyPr/>
        <a:lstStyle/>
        <a:p>
          <a:endParaRPr lang="en-US"/>
        </a:p>
      </dgm:t>
    </dgm:pt>
    <dgm:pt modelId="{753CD779-A5CB-4EE7-9B9C-5EACB5E2A59E}" type="pres">
      <dgm:prSet presAssocID="{DECCF2AF-F09C-4431-88AF-6EA9674117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3D27-70A4-4E4E-AD07-D7B5973E1CD9}" type="pres">
      <dgm:prSet presAssocID="{AB01480C-B239-4453-A09D-7BA07132B14A}" presName="composite" presStyleCnt="0"/>
      <dgm:spPr/>
    </dgm:pt>
    <dgm:pt modelId="{809F029D-E550-4926-B5D6-7C7096F99239}" type="pres">
      <dgm:prSet presAssocID="{AB01480C-B239-4453-A09D-7BA07132B14A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245225-49AC-44E3-B491-A801865122EF}" type="pres">
      <dgm:prSet presAssocID="{AB01480C-B239-4453-A09D-7BA07132B14A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FBA400-3543-4DA2-8319-37B7ADA8F9A0}" type="presOf" srcId="{6462B3C5-3CAA-48B5-BE30-9A0E15E6E10E}" destId="{89245225-49AC-44E3-B491-A801865122EF}" srcOrd="0" destOrd="0" presId="urn:microsoft.com/office/officeart/2005/8/layout/chevron2"/>
    <dgm:cxn modelId="{CF8017DF-E145-4F51-91AE-8B029FB4A944}" type="presOf" srcId="{AB01480C-B239-4453-A09D-7BA07132B14A}" destId="{809F029D-E550-4926-B5D6-7C7096F99239}" srcOrd="0" destOrd="0" presId="urn:microsoft.com/office/officeart/2005/8/layout/chevron2"/>
    <dgm:cxn modelId="{5C38FAC6-BC5B-4303-A862-049FCDABF499}" srcId="{AB01480C-B239-4453-A09D-7BA07132B14A}" destId="{6462B3C5-3CAA-48B5-BE30-9A0E15E6E10E}" srcOrd="0" destOrd="0" parTransId="{899118FA-57CB-42CA-B179-3A0942E73F12}" sibTransId="{DA4D2B1F-91F9-4EA9-9733-20A1B1B028E3}"/>
    <dgm:cxn modelId="{A61586BE-492D-493E-81C8-36A4AAFD9152}" type="presOf" srcId="{DECCF2AF-F09C-4431-88AF-6EA967411756}" destId="{753CD779-A5CB-4EE7-9B9C-5EACB5E2A59E}" srcOrd="0" destOrd="0" presId="urn:microsoft.com/office/officeart/2005/8/layout/chevron2"/>
    <dgm:cxn modelId="{780B90DA-7DCC-4037-847B-BC4690233350}" srcId="{DECCF2AF-F09C-4431-88AF-6EA967411756}" destId="{AB01480C-B239-4453-A09D-7BA07132B14A}" srcOrd="0" destOrd="0" parTransId="{DD9176DD-3523-4EA9-A3B5-D9D569F0856C}" sibTransId="{2DE147EA-35BA-4BA4-8AE7-CFB43FCFABB7}"/>
    <dgm:cxn modelId="{AAE2F982-C60E-4FD0-BAAD-A0179E591A6B}" type="presParOf" srcId="{753CD779-A5CB-4EE7-9B9C-5EACB5E2A59E}" destId="{00053D27-70A4-4E4E-AD07-D7B5973E1CD9}" srcOrd="0" destOrd="0" presId="urn:microsoft.com/office/officeart/2005/8/layout/chevron2"/>
    <dgm:cxn modelId="{CFAB7413-A869-41B6-A172-3F113D9EB434}" type="presParOf" srcId="{00053D27-70A4-4E4E-AD07-D7B5973E1CD9}" destId="{809F029D-E550-4926-B5D6-7C7096F99239}" srcOrd="0" destOrd="0" presId="urn:microsoft.com/office/officeart/2005/8/layout/chevron2"/>
    <dgm:cxn modelId="{16199340-2469-4D58-B630-CDDEF1C7313A}" type="presParOf" srcId="{00053D27-70A4-4E4E-AD07-D7B5973E1CD9}" destId="{89245225-49AC-44E3-B491-A801865122E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B9E490-3C67-4B2C-AE0D-11898AE5E63E}" type="doc">
      <dgm:prSet loTypeId="urn:microsoft.com/office/officeart/2005/8/layout/vList4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7EC5C3A-C9DE-40E0-ACE6-CB6EC9A18A6D}">
      <dgm:prSet custT="1"/>
      <dgm:spPr/>
      <dgm:t>
        <a:bodyPr/>
        <a:lstStyle/>
        <a:p>
          <a:pPr algn="ctr" rtl="1"/>
          <a:r>
            <a:rPr lang="fa-IR" sz="3200" dirty="0" smtClean="0">
              <a:cs typeface="B Titr" pitchFamily="2" charset="-78"/>
            </a:rPr>
            <a:t>خط بازار سرمایه </a:t>
          </a:r>
          <a:r>
            <a:rPr lang="fa-IR" sz="2400" dirty="0" smtClean="0">
              <a:cs typeface="B Titr" pitchFamily="2" charset="-78"/>
            </a:rPr>
            <a:t>(1958)</a:t>
          </a:r>
          <a:endParaRPr lang="en-US" sz="2400" dirty="0" smtClean="0">
            <a:cs typeface="B Titr" pitchFamily="2" charset="-78"/>
          </a:endParaRPr>
        </a:p>
      </dgm:t>
    </dgm:pt>
    <dgm:pt modelId="{12F7662C-9599-45D0-A759-83BC2DC84FEC}" type="parTrans" cxnId="{380392D8-93C0-462C-A1D4-6D2F870A7C95}">
      <dgm:prSet/>
      <dgm:spPr/>
      <dgm:t>
        <a:bodyPr/>
        <a:lstStyle/>
        <a:p>
          <a:endParaRPr lang="en-US"/>
        </a:p>
      </dgm:t>
    </dgm:pt>
    <dgm:pt modelId="{71025BE9-515C-499C-9CD2-38257C9409B0}" type="sibTrans" cxnId="{380392D8-93C0-462C-A1D4-6D2F870A7C95}">
      <dgm:prSet/>
      <dgm:spPr/>
      <dgm:t>
        <a:bodyPr/>
        <a:lstStyle/>
        <a:p>
          <a:endParaRPr lang="en-US"/>
        </a:p>
      </dgm:t>
    </dgm:pt>
    <dgm:pt modelId="{B3DB3BAC-28F9-43B4-8907-C17B01D6EB12}">
      <dgm:prSet/>
      <dgm:spPr/>
      <dgm:t>
        <a:bodyPr/>
        <a:lstStyle/>
        <a:p>
          <a:pPr algn="r" rtl="1"/>
          <a:endParaRPr lang="en-US" sz="5100" dirty="0"/>
        </a:p>
      </dgm:t>
    </dgm:pt>
    <dgm:pt modelId="{93992D28-F001-415E-A81C-7BD48A267421}" type="sibTrans" cxnId="{7F771689-B3B5-4E34-8FFC-6A42F4038F25}">
      <dgm:prSet/>
      <dgm:spPr/>
      <dgm:t>
        <a:bodyPr/>
        <a:lstStyle/>
        <a:p>
          <a:endParaRPr lang="en-US"/>
        </a:p>
      </dgm:t>
    </dgm:pt>
    <dgm:pt modelId="{AB80E8F1-8942-46F0-8CE8-C569A7AA0E1C}" type="parTrans" cxnId="{7F771689-B3B5-4E34-8FFC-6A42F4038F25}">
      <dgm:prSet/>
      <dgm:spPr/>
      <dgm:t>
        <a:bodyPr/>
        <a:lstStyle/>
        <a:p>
          <a:endParaRPr lang="en-US"/>
        </a:p>
      </dgm:t>
    </dgm:pt>
    <dgm:pt modelId="{35BD7F88-543B-4FA1-AE40-074C97462D45}" type="pres">
      <dgm:prSet presAssocID="{C0B9E490-3C67-4B2C-AE0D-11898AE5E63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EBE075-667B-4AD2-A03C-3CB72256D5D3}" type="pres">
      <dgm:prSet presAssocID="{87EC5C3A-C9DE-40E0-ACE6-CB6EC9A18A6D}" presName="comp" presStyleCnt="0"/>
      <dgm:spPr/>
    </dgm:pt>
    <dgm:pt modelId="{86836C96-B2FB-4C36-B12C-F7A0606DC9E1}" type="pres">
      <dgm:prSet presAssocID="{87EC5C3A-C9DE-40E0-ACE6-CB6EC9A18A6D}" presName="box" presStyleLbl="node1" presStyleIdx="0" presStyleCnt="1" custLinFactNeighborX="44118" custLinFactNeighborY="7321"/>
      <dgm:spPr/>
      <dgm:t>
        <a:bodyPr/>
        <a:lstStyle/>
        <a:p>
          <a:endParaRPr lang="en-US"/>
        </a:p>
      </dgm:t>
    </dgm:pt>
    <dgm:pt modelId="{21D31EA2-F308-4C73-A0FC-C273883BE475}" type="pres">
      <dgm:prSet presAssocID="{87EC5C3A-C9DE-40E0-ACE6-CB6EC9A18A6D}" presName="img" presStyleLbl="fgImgPlace1" presStyleIdx="0" presStyleCnt="1" custScaleX="1366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E332333-2DE7-4E83-BE5A-A46D536BA043}" type="pres">
      <dgm:prSet presAssocID="{87EC5C3A-C9DE-40E0-ACE6-CB6EC9A18A6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42EA18-CD17-461F-839A-3B792F343EBF}" type="presOf" srcId="{B3DB3BAC-28F9-43B4-8907-C17B01D6EB12}" destId="{CE332333-2DE7-4E83-BE5A-A46D536BA043}" srcOrd="1" destOrd="1" presId="urn:microsoft.com/office/officeart/2005/8/layout/vList4"/>
    <dgm:cxn modelId="{380392D8-93C0-462C-A1D4-6D2F870A7C95}" srcId="{C0B9E490-3C67-4B2C-AE0D-11898AE5E63E}" destId="{87EC5C3A-C9DE-40E0-ACE6-CB6EC9A18A6D}" srcOrd="0" destOrd="0" parTransId="{12F7662C-9599-45D0-A759-83BC2DC84FEC}" sibTransId="{71025BE9-515C-499C-9CD2-38257C9409B0}"/>
    <dgm:cxn modelId="{7F771689-B3B5-4E34-8FFC-6A42F4038F25}" srcId="{87EC5C3A-C9DE-40E0-ACE6-CB6EC9A18A6D}" destId="{B3DB3BAC-28F9-43B4-8907-C17B01D6EB12}" srcOrd="0" destOrd="0" parTransId="{AB80E8F1-8942-46F0-8CE8-C569A7AA0E1C}" sibTransId="{93992D28-F001-415E-A81C-7BD48A267421}"/>
    <dgm:cxn modelId="{DC004915-18EF-47E0-BF1D-F27EB806F473}" type="presOf" srcId="{87EC5C3A-C9DE-40E0-ACE6-CB6EC9A18A6D}" destId="{86836C96-B2FB-4C36-B12C-F7A0606DC9E1}" srcOrd="0" destOrd="0" presId="urn:microsoft.com/office/officeart/2005/8/layout/vList4"/>
    <dgm:cxn modelId="{442BF575-F4B9-4DCF-B018-A7E41FAA7C20}" type="presOf" srcId="{C0B9E490-3C67-4B2C-AE0D-11898AE5E63E}" destId="{35BD7F88-543B-4FA1-AE40-074C97462D45}" srcOrd="0" destOrd="0" presId="urn:microsoft.com/office/officeart/2005/8/layout/vList4"/>
    <dgm:cxn modelId="{BBE17DCB-1B98-46CB-AE87-35A214D40021}" type="presOf" srcId="{87EC5C3A-C9DE-40E0-ACE6-CB6EC9A18A6D}" destId="{CE332333-2DE7-4E83-BE5A-A46D536BA043}" srcOrd="1" destOrd="0" presId="urn:microsoft.com/office/officeart/2005/8/layout/vList4"/>
    <dgm:cxn modelId="{23F1122E-2F3D-480F-BE5B-A02061A3E33A}" type="presOf" srcId="{B3DB3BAC-28F9-43B4-8907-C17B01D6EB12}" destId="{86836C96-B2FB-4C36-B12C-F7A0606DC9E1}" srcOrd="0" destOrd="1" presId="urn:microsoft.com/office/officeart/2005/8/layout/vList4"/>
    <dgm:cxn modelId="{4D7FCC23-D4FD-495E-A315-232CD7BC88EF}" type="presParOf" srcId="{35BD7F88-543B-4FA1-AE40-074C97462D45}" destId="{DBEBE075-667B-4AD2-A03C-3CB72256D5D3}" srcOrd="0" destOrd="0" presId="urn:microsoft.com/office/officeart/2005/8/layout/vList4"/>
    <dgm:cxn modelId="{3FC399F3-7AC4-492B-8BA2-4980093743D0}" type="presParOf" srcId="{DBEBE075-667B-4AD2-A03C-3CB72256D5D3}" destId="{86836C96-B2FB-4C36-B12C-F7A0606DC9E1}" srcOrd="0" destOrd="0" presId="urn:microsoft.com/office/officeart/2005/8/layout/vList4"/>
    <dgm:cxn modelId="{478518B8-B499-4B64-B612-83469FD6C107}" type="presParOf" srcId="{DBEBE075-667B-4AD2-A03C-3CB72256D5D3}" destId="{21D31EA2-F308-4C73-A0FC-C273883BE475}" srcOrd="1" destOrd="0" presId="urn:microsoft.com/office/officeart/2005/8/layout/vList4"/>
    <dgm:cxn modelId="{0539E688-52D5-46A7-9520-171DFA8AFC4B}" type="presParOf" srcId="{DBEBE075-667B-4AD2-A03C-3CB72256D5D3}" destId="{CE332333-2DE7-4E83-BE5A-A46D536BA04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A47D61-7F9D-4E84-B949-6A0269674C6F}">
      <dsp:nvSpPr>
        <dsp:cNvPr id="0" name=""/>
        <dsp:cNvSpPr/>
      </dsp:nvSpPr>
      <dsp:spPr>
        <a:xfrm rot="21300000">
          <a:off x="23851" y="1791315"/>
          <a:ext cx="7724697" cy="884594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76FEF4D-33D4-4DAF-AA98-23C169BE82C5}">
      <dsp:nvSpPr>
        <dsp:cNvPr id="0" name=""/>
        <dsp:cNvSpPr/>
      </dsp:nvSpPr>
      <dsp:spPr>
        <a:xfrm>
          <a:off x="932688" y="223361"/>
          <a:ext cx="2331720" cy="1786890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E72D9B-7A27-44E6-AFB7-483DF3B87323}">
      <dsp:nvSpPr>
        <dsp:cNvPr id="0" name=""/>
        <dsp:cNvSpPr/>
      </dsp:nvSpPr>
      <dsp:spPr>
        <a:xfrm>
          <a:off x="4119372" y="0"/>
          <a:ext cx="2487168" cy="1876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بازده</a:t>
          </a:r>
          <a:endParaRPr lang="en-US" sz="5300" kern="1200" dirty="0">
            <a:cs typeface="B Titr" pitchFamily="2" charset="-78"/>
          </a:endParaRPr>
        </a:p>
      </dsp:txBody>
      <dsp:txXfrm>
        <a:off x="4119372" y="0"/>
        <a:ext cx="2487168" cy="1876234"/>
      </dsp:txXfrm>
    </dsp:sp>
    <dsp:sp modelId="{9C2D7D90-B0BC-4876-8184-2C051A09D47C}">
      <dsp:nvSpPr>
        <dsp:cNvPr id="0" name=""/>
        <dsp:cNvSpPr/>
      </dsp:nvSpPr>
      <dsp:spPr>
        <a:xfrm>
          <a:off x="4507991" y="2456973"/>
          <a:ext cx="2331720" cy="178689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0FA7AC5-45A8-493E-81B9-5997B0C11ED9}">
      <dsp:nvSpPr>
        <dsp:cNvPr id="0" name=""/>
        <dsp:cNvSpPr/>
      </dsp:nvSpPr>
      <dsp:spPr>
        <a:xfrm>
          <a:off x="1165860" y="2590990"/>
          <a:ext cx="2487168" cy="1876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ریسک</a:t>
          </a:r>
          <a:endParaRPr lang="en-US" sz="5300" kern="1200" dirty="0">
            <a:cs typeface="B Titr" pitchFamily="2" charset="-78"/>
          </a:endParaRPr>
        </a:p>
      </dsp:txBody>
      <dsp:txXfrm>
        <a:off x="1165860" y="2590990"/>
        <a:ext cx="2487168" cy="187623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B94C42-148B-4B27-9C3C-FCAEE6B74EB5}">
      <dsp:nvSpPr>
        <dsp:cNvPr id="0" name=""/>
        <dsp:cNvSpPr/>
      </dsp:nvSpPr>
      <dsp:spPr>
        <a:xfrm>
          <a:off x="948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سنجۀ ریسک</a:t>
          </a:r>
          <a:endParaRPr lang="en-US" sz="3000" kern="1200" dirty="0">
            <a:cs typeface="B Titr" pitchFamily="2" charset="-78"/>
          </a:endParaRPr>
        </a:p>
      </dsp:txBody>
      <dsp:txXfrm>
        <a:off x="948" y="290986"/>
        <a:ext cx="3453556" cy="1726778"/>
      </dsp:txXfrm>
    </dsp:sp>
    <dsp:sp modelId="{2383AF0C-A3C6-4AB8-AA22-868AAE21AE50}">
      <dsp:nvSpPr>
        <dsp:cNvPr id="0" name=""/>
        <dsp:cNvSpPr/>
      </dsp:nvSpPr>
      <dsp:spPr>
        <a:xfrm>
          <a:off x="346304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42E8D6-A91E-4E5D-8F02-A59D0E7F9D1B}">
      <dsp:nvSpPr>
        <dsp:cNvPr id="0" name=""/>
        <dsp:cNvSpPr/>
      </dsp:nvSpPr>
      <dsp:spPr>
        <a:xfrm>
          <a:off x="691660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691660" y="2449459"/>
        <a:ext cx="2762845" cy="1726778"/>
      </dsp:txXfrm>
    </dsp:sp>
    <dsp:sp modelId="{E7398900-67EA-4D9D-9EE7-5B791D5A1E69}">
      <dsp:nvSpPr>
        <dsp:cNvPr id="0" name=""/>
        <dsp:cNvSpPr/>
      </dsp:nvSpPr>
      <dsp:spPr>
        <a:xfrm>
          <a:off x="4317894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صرف ریسک کل</a:t>
          </a:r>
          <a:endParaRPr lang="en-US" sz="3000" kern="1200" dirty="0">
            <a:cs typeface="B Titr" pitchFamily="2" charset="-78"/>
          </a:endParaRPr>
        </a:p>
      </dsp:txBody>
      <dsp:txXfrm>
        <a:off x="4317894" y="290986"/>
        <a:ext cx="3453556" cy="1726778"/>
      </dsp:txXfrm>
    </dsp:sp>
    <dsp:sp modelId="{31C9CCF6-05BC-405B-8D95-F35EB37F891E}">
      <dsp:nvSpPr>
        <dsp:cNvPr id="0" name=""/>
        <dsp:cNvSpPr/>
      </dsp:nvSpPr>
      <dsp:spPr>
        <a:xfrm>
          <a:off x="4663250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13C303-0928-4594-9D2D-D1664D58A246}">
      <dsp:nvSpPr>
        <dsp:cNvPr id="0" name=""/>
        <dsp:cNvSpPr/>
      </dsp:nvSpPr>
      <dsp:spPr>
        <a:xfrm>
          <a:off x="5008605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>
            <a:cs typeface="B Zar" pitchFamily="2" charset="-78"/>
          </a:endParaRPr>
        </a:p>
      </dsp:txBody>
      <dsp:txXfrm>
        <a:off x="5008605" y="2449459"/>
        <a:ext cx="2762845" cy="172677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AEB805-64E3-48A5-A7AF-8AF0D25EF70A}">
      <dsp:nvSpPr>
        <dsp:cNvPr id="0" name=""/>
        <dsp:cNvSpPr/>
      </dsp:nvSpPr>
      <dsp:spPr>
        <a:xfrm>
          <a:off x="0" y="0"/>
          <a:ext cx="7772400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مدل تک‌عاملی (1963)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مدل قیمت‌گذاری دارایی‌های سرمایه‌ای (1964)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400" kern="1200" dirty="0" smtClean="0">
            <a:cs typeface="B Titr" pitchFamily="2" charset="-78"/>
          </a:endParaRPr>
        </a:p>
      </dsp:txBody>
      <dsp:txXfrm>
        <a:off x="2001202" y="0"/>
        <a:ext cx="5771197" cy="4467225"/>
      </dsp:txXfrm>
    </dsp:sp>
    <dsp:sp modelId="{7AF91C2E-70ED-49BA-9477-031AFFA06F84}">
      <dsp:nvSpPr>
        <dsp:cNvPr id="0" name=""/>
        <dsp:cNvSpPr/>
      </dsp:nvSpPr>
      <dsp:spPr>
        <a:xfrm>
          <a:off x="446722" y="446722"/>
          <a:ext cx="1554480" cy="35737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F029D-E550-4926-B5D6-7C7096F99239}">
      <dsp:nvSpPr>
        <dsp:cNvPr id="0" name=""/>
        <dsp:cNvSpPr/>
      </dsp:nvSpPr>
      <dsp:spPr>
        <a:xfrm rot="5400000">
          <a:off x="-856932" y="856932"/>
          <a:ext cx="4822825" cy="310896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خط</a:t>
          </a:r>
          <a:r>
            <a:rPr lang="fa-IR" sz="6200" kern="1200" dirty="0" smtClean="0"/>
            <a:t> </a:t>
          </a:r>
          <a:r>
            <a:rPr lang="fa-IR" sz="3200" kern="1200" dirty="0" smtClean="0">
              <a:cs typeface="B Titr" pitchFamily="2" charset="-78"/>
            </a:rPr>
            <a:t>بازار</a:t>
          </a:r>
          <a:r>
            <a:rPr lang="fa-IR" sz="6200" kern="1200" dirty="0" smtClean="0"/>
            <a:t> </a:t>
          </a:r>
          <a:r>
            <a:rPr lang="fa-IR" sz="3200" kern="1200" dirty="0" smtClean="0">
              <a:cs typeface="B Titr" pitchFamily="2" charset="-78"/>
            </a:rPr>
            <a:t>سهام</a:t>
          </a:r>
          <a:endParaRPr lang="en-US" sz="3200" kern="1200" dirty="0" smtClean="0">
            <a:cs typeface="B Titr" pitchFamily="2" charset="-78"/>
          </a:endParaRPr>
        </a:p>
      </dsp:txBody>
      <dsp:txXfrm rot="5400000">
        <a:off x="-856932" y="856932"/>
        <a:ext cx="4822825" cy="3108960"/>
      </dsp:txXfrm>
    </dsp:sp>
    <dsp:sp modelId="{89245225-49AC-44E3-B491-A801865122EF}">
      <dsp:nvSpPr>
        <dsp:cNvPr id="0" name=""/>
        <dsp:cNvSpPr/>
      </dsp:nvSpPr>
      <dsp:spPr>
        <a:xfrm rot="5400000">
          <a:off x="3806507" y="-697547"/>
          <a:ext cx="3268344" cy="4663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5400000">
        <a:off x="3806507" y="-697547"/>
        <a:ext cx="3268344" cy="466344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4A47B9-9CA7-483E-ABE1-458C9267605B}">
      <dsp:nvSpPr>
        <dsp:cNvPr id="0" name=""/>
        <dsp:cNvSpPr/>
      </dsp:nvSpPr>
      <dsp:spPr>
        <a:xfrm>
          <a:off x="948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سنجۀ ریسک</a:t>
          </a:r>
          <a:endParaRPr lang="en-US" sz="2800" kern="1200" dirty="0">
            <a:cs typeface="B Titr" pitchFamily="2" charset="-78"/>
          </a:endParaRPr>
        </a:p>
      </dsp:txBody>
      <dsp:txXfrm>
        <a:off x="948" y="290986"/>
        <a:ext cx="3453556" cy="1726778"/>
      </dsp:txXfrm>
    </dsp:sp>
    <dsp:sp modelId="{36399839-D962-4CAE-8EC4-304542C65A4A}">
      <dsp:nvSpPr>
        <dsp:cNvPr id="0" name=""/>
        <dsp:cNvSpPr/>
      </dsp:nvSpPr>
      <dsp:spPr>
        <a:xfrm>
          <a:off x="346304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1E4527-D882-4A1A-BE60-93A0A0E273FF}">
      <dsp:nvSpPr>
        <dsp:cNvPr id="0" name=""/>
        <dsp:cNvSpPr/>
      </dsp:nvSpPr>
      <dsp:spPr>
        <a:xfrm>
          <a:off x="691660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691660" y="2449459"/>
        <a:ext cx="2762845" cy="1726778"/>
      </dsp:txXfrm>
    </dsp:sp>
    <dsp:sp modelId="{7088D9B4-9E8B-44CD-82C2-3009EE0D266C}">
      <dsp:nvSpPr>
        <dsp:cNvPr id="0" name=""/>
        <dsp:cNvSpPr/>
      </dsp:nvSpPr>
      <dsp:spPr>
        <a:xfrm>
          <a:off x="4317894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صرف ریسک بازار</a:t>
          </a:r>
          <a:endParaRPr lang="en-US" sz="2800" kern="1200" dirty="0">
            <a:cs typeface="B Titr" pitchFamily="2" charset="-78"/>
          </a:endParaRPr>
        </a:p>
      </dsp:txBody>
      <dsp:txXfrm>
        <a:off x="4317894" y="290986"/>
        <a:ext cx="3453556" cy="1726778"/>
      </dsp:txXfrm>
    </dsp:sp>
    <dsp:sp modelId="{800C5D6A-AD0E-45F3-A5CB-61F3CF34607A}">
      <dsp:nvSpPr>
        <dsp:cNvPr id="0" name=""/>
        <dsp:cNvSpPr/>
      </dsp:nvSpPr>
      <dsp:spPr>
        <a:xfrm>
          <a:off x="4663250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72C8E55-8492-47A3-9F09-761ACD8557FC}">
      <dsp:nvSpPr>
        <dsp:cNvPr id="0" name=""/>
        <dsp:cNvSpPr/>
      </dsp:nvSpPr>
      <dsp:spPr>
        <a:xfrm>
          <a:off x="5008605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 smtClean="0">
            <a:cs typeface="B Zar" pitchFamily="2" charset="-78"/>
          </a:endParaRPr>
        </a:p>
      </dsp:txBody>
      <dsp:txXfrm>
        <a:off x="5008605" y="2449459"/>
        <a:ext cx="2762845" cy="172677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1E93E5-8458-489F-813E-2F9EFB8FD6EC}">
      <dsp:nvSpPr>
        <dsp:cNvPr id="0" name=""/>
        <dsp:cNvSpPr/>
      </dsp:nvSpPr>
      <dsp:spPr>
        <a:xfrm>
          <a:off x="0" y="0"/>
          <a:ext cx="7772400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                       نظریۀ ساختار سرمایه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                     (1958)</a:t>
          </a:r>
        </a:p>
        <a:p>
          <a:pPr lvl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3200" kern="1200" dirty="0" smtClean="0">
            <a:cs typeface="B Titr" pitchFamily="2" charset="-78"/>
          </a:endParaRPr>
        </a:p>
        <a:p>
          <a:pPr marL="285750" lvl="1" indent="-285750" algn="r" defTabSz="12446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latin typeface="ذb zar"/>
              <a:cs typeface="B Titr" pitchFamily="2" charset="-78"/>
            </a:rPr>
            <a:t>نظریۀ اول: </a:t>
          </a:r>
          <a:r>
            <a:rPr lang="fa-IR" sz="3200" kern="1200" dirty="0" smtClean="0">
              <a:latin typeface="ذb zar"/>
              <a:cs typeface="B Zar" pitchFamily="2" charset="-78"/>
            </a:rPr>
            <a:t>با فرض </a:t>
          </a:r>
          <a:r>
            <a:rPr lang="fa-IR" sz="3200" kern="1200" dirty="0" smtClean="0">
              <a:cs typeface="B Zar" pitchFamily="2" charset="-78"/>
            </a:rPr>
            <a:t>عدم‌وجود مالیات</a:t>
          </a:r>
          <a:endParaRPr lang="en-US" sz="3200" kern="1200" dirty="0">
            <a:latin typeface="ذb zar"/>
            <a:cs typeface="B Zar" pitchFamily="2" charset="-78"/>
          </a:endParaRPr>
        </a:p>
        <a:p>
          <a:pPr marL="285750" lvl="1" indent="-285750" algn="r" defTabSz="12446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latin typeface="ذb zar"/>
              <a:cs typeface="B Titr" pitchFamily="2" charset="-78"/>
            </a:rPr>
            <a:t>نظریۀ دوم: </a:t>
          </a:r>
          <a:r>
            <a:rPr lang="fa-IR" sz="3200" kern="1200" dirty="0" smtClean="0">
              <a:latin typeface="ذb zar"/>
              <a:cs typeface="B Zar" pitchFamily="2" charset="-78"/>
            </a:rPr>
            <a:t>با فرض وجود </a:t>
          </a:r>
          <a:r>
            <a:rPr lang="fa-IR" sz="3200" kern="1200" dirty="0" smtClean="0">
              <a:cs typeface="B Zar" pitchFamily="2" charset="-78"/>
            </a:rPr>
            <a:t>مالیات</a:t>
          </a:r>
          <a:endParaRPr lang="en-US" sz="3200" kern="1200" dirty="0">
            <a:latin typeface="ذb zar"/>
            <a:cs typeface="B Zar" pitchFamily="2" charset="-78"/>
          </a:endParaRPr>
        </a:p>
      </dsp:txBody>
      <dsp:txXfrm>
        <a:off x="2001202" y="0"/>
        <a:ext cx="5771197" cy="4467225"/>
      </dsp:txXfrm>
    </dsp:sp>
    <dsp:sp modelId="{D98BE49F-4CAB-4045-A1C5-075260D870EE}">
      <dsp:nvSpPr>
        <dsp:cNvPr id="0" name=""/>
        <dsp:cNvSpPr/>
      </dsp:nvSpPr>
      <dsp:spPr>
        <a:xfrm>
          <a:off x="238126" y="146078"/>
          <a:ext cx="1971671" cy="233993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DD99F3-97EE-4E67-9E45-F17B93D6DD32}">
      <dsp:nvSpPr>
        <dsp:cNvPr id="0" name=""/>
        <dsp:cNvSpPr/>
      </dsp:nvSpPr>
      <dsp:spPr>
        <a:xfrm>
          <a:off x="0" y="105107"/>
          <a:ext cx="8229600" cy="11320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مفروضات:</a:t>
          </a:r>
          <a:endParaRPr lang="en-US" sz="4000" kern="1200" dirty="0">
            <a:cs typeface="B Titr" pitchFamily="2" charset="-78"/>
          </a:endParaRPr>
        </a:p>
      </dsp:txBody>
      <dsp:txXfrm>
        <a:off x="0" y="105107"/>
        <a:ext cx="8229600" cy="1132019"/>
      </dsp:txXfrm>
    </dsp:sp>
    <dsp:sp modelId="{9AEFCF72-ADC8-4FBC-B71A-EA452085B601}">
      <dsp:nvSpPr>
        <dsp:cNvPr id="0" name=""/>
        <dsp:cNvSpPr/>
      </dsp:nvSpPr>
      <dsp:spPr>
        <a:xfrm>
          <a:off x="0" y="1237127"/>
          <a:ext cx="8229600" cy="368379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شرکت‌ها را می توان بر اساس ریسک تجاری به گروه‌های همگن دسته‌بندی نمود؛</a:t>
          </a:r>
          <a:endParaRPr lang="en-US" sz="220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انتظار سهامداران از سودآوری آتی شرکت یکسان است؛</a:t>
          </a:r>
          <a:endParaRPr lang="en-US" sz="220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بازار کارایی کامل دارد (به تبع هزینۀ مبادلات صفر است)؛</a:t>
          </a:r>
          <a:endParaRPr lang="en-US" sz="220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بدهی‌ها کاملاً بدون ریسک بوده و شرکت‌ها و اشخاص می‌توانند به هر میزان استقراض نمایند؛</a:t>
          </a:r>
          <a:endParaRPr lang="en-US" sz="220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رشد شرکت‌ها صفر است؛</a:t>
          </a:r>
          <a:endParaRPr lang="en-US" sz="220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b="0" kern="1200" dirty="0" smtClean="0">
              <a:cs typeface="B Zar" pitchFamily="2" charset="-78"/>
            </a:rPr>
            <a:t>هیچ‌گونه مالیاتی وجود ندارد؛ </a:t>
          </a:r>
          <a:endParaRPr lang="en-US" sz="2200" b="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هیچ‌گونه هزینۀ نمایندگی (</a:t>
          </a:r>
          <a:r>
            <a:rPr lang="en-GB" sz="2200" kern="1200" dirty="0" smtClean="0">
              <a:cs typeface="B Zar" pitchFamily="2" charset="-78"/>
            </a:rPr>
            <a:t>Agency Cost</a:t>
          </a:r>
          <a:r>
            <a:rPr lang="fa-IR" sz="2200" kern="1200" dirty="0" smtClean="0">
              <a:cs typeface="B Zar" pitchFamily="2" charset="-78"/>
            </a:rPr>
            <a:t>) یا ورشکستگی وجود ندارد؛</a:t>
          </a:r>
          <a:endParaRPr lang="en-US" sz="2200" kern="1200" dirty="0">
            <a:cs typeface="B Zar" pitchFamily="2" charset="-78"/>
          </a:endParaRPr>
        </a:p>
      </dsp:txBody>
      <dsp:txXfrm>
        <a:off x="0" y="1237127"/>
        <a:ext cx="8229600" cy="368379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835BE0-E9E5-4D34-AE4A-6F3B9C3C774A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قضیۀ 1</a:t>
          </a:r>
          <a:endParaRPr lang="fa-IR" sz="3600" kern="1200" dirty="0">
            <a:cs typeface="B Titr" pitchFamily="2" charset="-78"/>
          </a:endParaRPr>
        </a:p>
      </dsp:txBody>
      <dsp:txXfrm rot="5400000">
        <a:off x="-397566" y="401379"/>
        <a:ext cx="2650442" cy="1855310"/>
      </dsp:txXfrm>
    </dsp:sp>
    <dsp:sp modelId="{66487A81-E4AB-4A5F-8406-FD58F855207B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3400" kern="1200" dirty="0"/>
        </a:p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3400" kern="1200" dirty="0"/>
        </a:p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/>
        </a:p>
      </dsp:txBody>
      <dsp:txXfrm rot="5400000">
        <a:off x="4181061" y="-2321937"/>
        <a:ext cx="1722787" cy="6374289"/>
      </dsp:txXfrm>
    </dsp:sp>
    <dsp:sp modelId="{34281B64-623B-4528-9192-9EFE3390E37F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gradFill rotWithShape="0">
          <a:gsLst>
            <a:gs pos="0">
              <a:schemeClr val="accent3">
                <a:hueOff val="-5580973"/>
                <a:satOff val="-30571"/>
                <a:lumOff val="9412"/>
                <a:alphaOff val="0"/>
                <a:shade val="51000"/>
                <a:satMod val="130000"/>
              </a:schemeClr>
            </a:gs>
            <a:gs pos="80000">
              <a:schemeClr val="accent3">
                <a:hueOff val="-5580973"/>
                <a:satOff val="-30571"/>
                <a:lumOff val="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-5580973"/>
                <a:satOff val="-30571"/>
                <a:lumOff val="941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قضیۀ 2</a:t>
          </a:r>
          <a:endParaRPr lang="en-US" sz="3600" kern="1200" dirty="0">
            <a:cs typeface="B Titr" pitchFamily="2" charset="-78"/>
          </a:endParaRPr>
        </a:p>
      </dsp:txBody>
      <dsp:txXfrm rot="5400000">
        <a:off x="-397566" y="2769335"/>
        <a:ext cx="2650442" cy="1855310"/>
      </dsp:txXfrm>
    </dsp:sp>
    <dsp:sp modelId="{269BC7E5-AD47-486B-9EFC-50902A0E0167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/>
        </a:p>
      </dsp:txBody>
      <dsp:txXfrm rot="5400000">
        <a:off x="4181061" y="46017"/>
        <a:ext cx="1722787" cy="637428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F8679-E1A0-4DEF-B190-95D1DD70A552}">
      <dsp:nvSpPr>
        <dsp:cNvPr id="0" name=""/>
        <dsp:cNvSpPr/>
      </dsp:nvSpPr>
      <dsp:spPr>
        <a:xfrm>
          <a:off x="4018" y="283"/>
          <a:ext cx="8221563" cy="2402577"/>
        </a:xfrm>
        <a:prstGeom prst="ribbon2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استقلال ساختار سرمایه و ارزش شرکت</a:t>
          </a:r>
          <a:endParaRPr lang="en-US" sz="4300" kern="1200" dirty="0">
            <a:cs typeface="B Zar" pitchFamily="2" charset="-78"/>
          </a:endParaRPr>
        </a:p>
      </dsp:txBody>
      <dsp:txXfrm>
        <a:off x="4018" y="283"/>
        <a:ext cx="8221563" cy="2402577"/>
      </dsp:txXfrm>
    </dsp:sp>
    <dsp:sp modelId="{37B18532-31EA-4A49-AB71-8510C9D13964}">
      <dsp:nvSpPr>
        <dsp:cNvPr id="0" name=""/>
        <dsp:cNvSpPr/>
      </dsp:nvSpPr>
      <dsp:spPr>
        <a:xfrm>
          <a:off x="4018" y="2623163"/>
          <a:ext cx="8221563" cy="2402577"/>
        </a:xfrm>
        <a:prstGeom prst="flowChartDocumen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با فرض عدم وجود مالیات، هزینۀ سرمایۀ شرکت تحت تأثیر ساختار سرمایه قرار نمی‌گیرد و بنابراین، ساختار سرمایه اثری بر ارزش شرکت ندارد.</a:t>
          </a:r>
          <a:endParaRPr lang="en-US" sz="2900" kern="1200" dirty="0">
            <a:cs typeface="B Zar" pitchFamily="2" charset="-78"/>
          </a:endParaRPr>
        </a:p>
      </dsp:txBody>
      <dsp:txXfrm>
        <a:off x="4018" y="2623163"/>
        <a:ext cx="8221563" cy="240257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6D2806-E9C0-4F18-8042-D85D5728F21C}">
      <dsp:nvSpPr>
        <dsp:cNvPr id="0" name=""/>
        <dsp:cNvSpPr/>
      </dsp:nvSpPr>
      <dsp:spPr>
        <a:xfrm>
          <a:off x="948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سنجۀ ریسک</a:t>
          </a:r>
          <a:endParaRPr lang="en-US" sz="3000" kern="1200" dirty="0">
            <a:cs typeface="B Titr" pitchFamily="2" charset="-78"/>
          </a:endParaRPr>
        </a:p>
      </dsp:txBody>
      <dsp:txXfrm>
        <a:off x="948" y="290986"/>
        <a:ext cx="3453556" cy="1726778"/>
      </dsp:txXfrm>
    </dsp:sp>
    <dsp:sp modelId="{2C452EDB-5F75-4FF7-8E29-26DBED8FC5EB}">
      <dsp:nvSpPr>
        <dsp:cNvPr id="0" name=""/>
        <dsp:cNvSpPr/>
      </dsp:nvSpPr>
      <dsp:spPr>
        <a:xfrm>
          <a:off x="346304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A4350C8-B2E1-4599-B18C-28D5582AC1AC}">
      <dsp:nvSpPr>
        <dsp:cNvPr id="0" name=""/>
        <dsp:cNvSpPr/>
      </dsp:nvSpPr>
      <dsp:spPr>
        <a:xfrm>
          <a:off x="691660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691660" y="2449459"/>
        <a:ext cx="2762845" cy="1726778"/>
      </dsp:txXfrm>
    </dsp:sp>
    <dsp:sp modelId="{DEAB1E19-40F2-4724-B319-BABFB1DDB74E}">
      <dsp:nvSpPr>
        <dsp:cNvPr id="0" name=""/>
        <dsp:cNvSpPr/>
      </dsp:nvSpPr>
      <dsp:spPr>
        <a:xfrm>
          <a:off x="4317894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فهفق"/>
              <a:cs typeface="B Titr" pitchFamily="2" charset="-78"/>
            </a:rPr>
            <a:t>صرف ریسک مالی</a:t>
          </a:r>
          <a:endParaRPr lang="en-US" sz="2800" kern="1200" dirty="0">
            <a:latin typeface="ذ فهفق"/>
            <a:cs typeface="B Titr" pitchFamily="2" charset="-78"/>
          </a:endParaRPr>
        </a:p>
      </dsp:txBody>
      <dsp:txXfrm>
        <a:off x="4317894" y="290986"/>
        <a:ext cx="3453556" cy="1726778"/>
      </dsp:txXfrm>
    </dsp:sp>
    <dsp:sp modelId="{1632EE0A-6A6F-4A29-BBD2-53B13A8F525C}">
      <dsp:nvSpPr>
        <dsp:cNvPr id="0" name=""/>
        <dsp:cNvSpPr/>
      </dsp:nvSpPr>
      <dsp:spPr>
        <a:xfrm>
          <a:off x="4663250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178455-EAF0-43B8-B2E5-25C7681A0330}">
      <dsp:nvSpPr>
        <dsp:cNvPr id="0" name=""/>
        <dsp:cNvSpPr/>
      </dsp:nvSpPr>
      <dsp:spPr>
        <a:xfrm>
          <a:off x="5008605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5008605" y="2449459"/>
        <a:ext cx="2762845" cy="1726778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835BE0-E9E5-4D34-AE4A-6F3B9C3C774A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قضیۀ 1</a:t>
          </a:r>
          <a:endParaRPr lang="fa-IR" sz="3600" kern="1200" dirty="0">
            <a:cs typeface="B Titr" pitchFamily="2" charset="-78"/>
          </a:endParaRPr>
        </a:p>
      </dsp:txBody>
      <dsp:txXfrm rot="5400000">
        <a:off x="-397566" y="401379"/>
        <a:ext cx="2650442" cy="1855310"/>
      </dsp:txXfrm>
    </dsp:sp>
    <dsp:sp modelId="{66487A81-E4AB-4A5F-8406-FD58F855207B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3400" kern="1200" dirty="0"/>
        </a:p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3400" kern="1200" dirty="0"/>
        </a:p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/>
        </a:p>
      </dsp:txBody>
      <dsp:txXfrm rot="5400000">
        <a:off x="4181061" y="-2321937"/>
        <a:ext cx="1722787" cy="6374289"/>
      </dsp:txXfrm>
    </dsp:sp>
    <dsp:sp modelId="{34281B64-623B-4528-9192-9EFE3390E37F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gradFill rotWithShape="0">
          <a:gsLst>
            <a:gs pos="0">
              <a:schemeClr val="accent3">
                <a:hueOff val="-5580973"/>
                <a:satOff val="-30571"/>
                <a:lumOff val="9412"/>
                <a:alphaOff val="0"/>
                <a:shade val="51000"/>
                <a:satMod val="130000"/>
              </a:schemeClr>
            </a:gs>
            <a:gs pos="80000">
              <a:schemeClr val="accent3">
                <a:hueOff val="-5580973"/>
                <a:satOff val="-30571"/>
                <a:lumOff val="9412"/>
                <a:alphaOff val="0"/>
                <a:shade val="93000"/>
                <a:satMod val="130000"/>
              </a:schemeClr>
            </a:gs>
            <a:gs pos="100000">
              <a:schemeClr val="accent3">
                <a:hueOff val="-5580973"/>
                <a:satOff val="-30571"/>
                <a:lumOff val="941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Titr" pitchFamily="2" charset="-78"/>
            </a:rPr>
            <a:t>قضیۀ 2</a:t>
          </a:r>
          <a:endParaRPr lang="en-US" sz="3600" kern="1200" dirty="0">
            <a:cs typeface="B Titr" pitchFamily="2" charset="-78"/>
          </a:endParaRPr>
        </a:p>
      </dsp:txBody>
      <dsp:txXfrm rot="5400000">
        <a:off x="-397566" y="2769335"/>
        <a:ext cx="2650442" cy="1855310"/>
      </dsp:txXfrm>
    </dsp:sp>
    <dsp:sp modelId="{269BC7E5-AD47-486B-9EFC-50902A0E0167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400" kern="1200" dirty="0"/>
        </a:p>
      </dsp:txBody>
      <dsp:txXfrm rot="5400000">
        <a:off x="4181061" y="46017"/>
        <a:ext cx="1722787" cy="63742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5D6D8-5463-4067-9995-2BBCD5E51ABB}">
      <dsp:nvSpPr>
        <dsp:cNvPr id="0" name=""/>
        <dsp:cNvSpPr/>
      </dsp:nvSpPr>
      <dsp:spPr>
        <a:xfrm>
          <a:off x="1920621" y="641978"/>
          <a:ext cx="1608201" cy="151384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ریسک</a:t>
          </a:r>
          <a:endParaRPr lang="en-US" sz="4000" kern="1200" dirty="0"/>
        </a:p>
      </dsp:txBody>
      <dsp:txXfrm>
        <a:off x="1920621" y="641978"/>
        <a:ext cx="1608201" cy="1513844"/>
      </dsp:txXfrm>
    </dsp:sp>
    <dsp:sp modelId="{88466174-37AA-425F-8E5B-239E7A5765AA}">
      <dsp:nvSpPr>
        <dsp:cNvPr id="0" name=""/>
        <dsp:cNvSpPr/>
      </dsp:nvSpPr>
      <dsp:spPr>
        <a:xfrm>
          <a:off x="4267202" y="691827"/>
          <a:ext cx="1608201" cy="146399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صفت </a:t>
          </a:r>
          <a:endParaRPr lang="en-US" sz="4000" kern="1200" dirty="0"/>
        </a:p>
      </dsp:txBody>
      <dsp:txXfrm>
        <a:off x="4267202" y="691827"/>
        <a:ext cx="1608201" cy="1463998"/>
      </dsp:txXfrm>
    </dsp:sp>
    <dsp:sp modelId="{3FCF8792-8110-4317-922B-2EE87120D16D}">
      <dsp:nvSpPr>
        <dsp:cNvPr id="0" name=""/>
        <dsp:cNvSpPr/>
      </dsp:nvSpPr>
      <dsp:spPr>
        <a:xfrm>
          <a:off x="3551158" y="3952241"/>
          <a:ext cx="670083" cy="670083"/>
        </a:xfrm>
        <a:prstGeom prst="triangle">
          <a:avLst/>
        </a:prstGeom>
        <a:solidFill>
          <a:schemeClr val="accent4">
            <a:tint val="40000"/>
            <a:hueOff val="0"/>
            <a:satOff val="0"/>
            <a:lumOff val="0"/>
            <a:alpha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3C4FD-84D7-4998-991F-DCF05BBE9F09}">
      <dsp:nvSpPr>
        <dsp:cNvPr id="0" name=""/>
        <dsp:cNvSpPr/>
      </dsp:nvSpPr>
      <dsp:spPr>
        <a:xfrm>
          <a:off x="1600242" y="2286871"/>
          <a:ext cx="2133560" cy="24995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9D77F-544B-4F6F-84BB-15098351836F}">
      <dsp:nvSpPr>
        <dsp:cNvPr id="0" name=""/>
        <dsp:cNvSpPr/>
      </dsp:nvSpPr>
      <dsp:spPr>
        <a:xfrm>
          <a:off x="1905005" y="2613030"/>
          <a:ext cx="1608201" cy="1522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بازده </a:t>
          </a:r>
          <a:endParaRPr lang="en-US" sz="3200" kern="1200" dirty="0"/>
        </a:p>
      </dsp:txBody>
      <dsp:txXfrm>
        <a:off x="1905005" y="2613030"/>
        <a:ext cx="1608201" cy="1522835"/>
      </dsp:txXfrm>
    </dsp:sp>
    <dsp:sp modelId="{AB0C590D-D2B4-4C5A-A3E1-2B0704D68AAD}">
      <dsp:nvSpPr>
        <dsp:cNvPr id="0" name=""/>
        <dsp:cNvSpPr/>
      </dsp:nvSpPr>
      <dsp:spPr>
        <a:xfrm>
          <a:off x="4243578" y="2613018"/>
          <a:ext cx="1608201" cy="15679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موصوف</a:t>
          </a:r>
          <a:endParaRPr lang="en-US" sz="3200" kern="1200" dirty="0"/>
        </a:p>
      </dsp:txBody>
      <dsp:txXfrm>
        <a:off x="4243578" y="2613018"/>
        <a:ext cx="1608201" cy="156797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F8679-E1A0-4DEF-B190-95D1DD70A552}">
      <dsp:nvSpPr>
        <dsp:cNvPr id="0" name=""/>
        <dsp:cNvSpPr/>
      </dsp:nvSpPr>
      <dsp:spPr>
        <a:xfrm>
          <a:off x="4018" y="283"/>
          <a:ext cx="8221563" cy="2402577"/>
        </a:xfrm>
        <a:prstGeom prst="ribbon2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ارتباط ساختار سرمایه و ارزش شرکت</a:t>
          </a:r>
          <a:endParaRPr lang="en-US" sz="4300" kern="1200" dirty="0">
            <a:cs typeface="B Zar" pitchFamily="2" charset="-78"/>
          </a:endParaRPr>
        </a:p>
      </dsp:txBody>
      <dsp:txXfrm>
        <a:off x="4018" y="283"/>
        <a:ext cx="8221563" cy="2402577"/>
      </dsp:txXfrm>
    </dsp:sp>
    <dsp:sp modelId="{37B18532-31EA-4A49-AB71-8510C9D13964}">
      <dsp:nvSpPr>
        <dsp:cNvPr id="0" name=""/>
        <dsp:cNvSpPr/>
      </dsp:nvSpPr>
      <dsp:spPr>
        <a:xfrm>
          <a:off x="4018" y="2623163"/>
          <a:ext cx="8221563" cy="2402577"/>
        </a:xfrm>
        <a:prstGeom prst="flowChartDocumen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با فرض وجود مالیات، هزینۀ سرمایۀ شرکت با افزایش بدهی در کاهش می‌یابد و بنابراین، ارزش افزایش می‌یابد .</a:t>
          </a:r>
          <a:endParaRPr lang="en-US" sz="3700" kern="1200" dirty="0">
            <a:cs typeface="B Zar" pitchFamily="2" charset="-78"/>
          </a:endParaRPr>
        </a:p>
      </dsp:txBody>
      <dsp:txXfrm>
        <a:off x="4018" y="2623163"/>
        <a:ext cx="8221563" cy="240257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6D2806-E9C0-4F18-8042-D85D5728F21C}">
      <dsp:nvSpPr>
        <dsp:cNvPr id="0" name=""/>
        <dsp:cNvSpPr/>
      </dsp:nvSpPr>
      <dsp:spPr>
        <a:xfrm>
          <a:off x="948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Titr" pitchFamily="2" charset="-78"/>
            </a:rPr>
            <a:t>سنجۀ ریسک</a:t>
          </a:r>
          <a:endParaRPr lang="en-US" sz="3000" kern="1200" dirty="0">
            <a:cs typeface="B Titr" pitchFamily="2" charset="-78"/>
          </a:endParaRPr>
        </a:p>
      </dsp:txBody>
      <dsp:txXfrm>
        <a:off x="948" y="290986"/>
        <a:ext cx="3453556" cy="1726778"/>
      </dsp:txXfrm>
    </dsp:sp>
    <dsp:sp modelId="{2C452EDB-5F75-4FF7-8E29-26DBED8FC5EB}">
      <dsp:nvSpPr>
        <dsp:cNvPr id="0" name=""/>
        <dsp:cNvSpPr/>
      </dsp:nvSpPr>
      <dsp:spPr>
        <a:xfrm>
          <a:off x="346304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A4350C8-B2E1-4599-B18C-28D5582AC1AC}">
      <dsp:nvSpPr>
        <dsp:cNvPr id="0" name=""/>
        <dsp:cNvSpPr/>
      </dsp:nvSpPr>
      <dsp:spPr>
        <a:xfrm>
          <a:off x="691660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691660" y="2449459"/>
        <a:ext cx="2762845" cy="1726778"/>
      </dsp:txXfrm>
    </dsp:sp>
    <dsp:sp modelId="{DEAB1E19-40F2-4724-B319-BABFB1DDB74E}">
      <dsp:nvSpPr>
        <dsp:cNvPr id="0" name=""/>
        <dsp:cNvSpPr/>
      </dsp:nvSpPr>
      <dsp:spPr>
        <a:xfrm>
          <a:off x="4317894" y="290986"/>
          <a:ext cx="3453556" cy="172677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latin typeface="ذ فهفق"/>
              <a:cs typeface="B Titr" pitchFamily="2" charset="-78"/>
            </a:rPr>
            <a:t>صرف ریسک مالی</a:t>
          </a:r>
          <a:endParaRPr lang="en-US" sz="2800" kern="1200" dirty="0">
            <a:latin typeface="ذ فهفق"/>
            <a:cs typeface="B Titr" pitchFamily="2" charset="-78"/>
          </a:endParaRPr>
        </a:p>
      </dsp:txBody>
      <dsp:txXfrm>
        <a:off x="4317894" y="290986"/>
        <a:ext cx="3453556" cy="1726778"/>
      </dsp:txXfrm>
    </dsp:sp>
    <dsp:sp modelId="{1632EE0A-6A6F-4A29-BBD2-53B13A8F525C}">
      <dsp:nvSpPr>
        <dsp:cNvPr id="0" name=""/>
        <dsp:cNvSpPr/>
      </dsp:nvSpPr>
      <dsp:spPr>
        <a:xfrm>
          <a:off x="4663250" y="2017765"/>
          <a:ext cx="345355" cy="129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5083"/>
              </a:lnTo>
              <a:lnTo>
                <a:pt x="345355" y="12950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178455-EAF0-43B8-B2E5-25C7681A0330}">
      <dsp:nvSpPr>
        <dsp:cNvPr id="0" name=""/>
        <dsp:cNvSpPr/>
      </dsp:nvSpPr>
      <dsp:spPr>
        <a:xfrm>
          <a:off x="5008605" y="2449459"/>
          <a:ext cx="2762845" cy="1726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cs typeface="B Zar" pitchFamily="2" charset="-78"/>
          </a:endParaRPr>
        </a:p>
      </dsp:txBody>
      <dsp:txXfrm>
        <a:off x="5008605" y="2449459"/>
        <a:ext cx="2762845" cy="1726778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BEAD58-95F5-41C7-A8F4-4F22E6250834}">
      <dsp:nvSpPr>
        <dsp:cNvPr id="0" name=""/>
        <dsp:cNvSpPr/>
      </dsp:nvSpPr>
      <dsp:spPr>
        <a:xfrm>
          <a:off x="0" y="398912"/>
          <a:ext cx="8229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000" kern="1200" dirty="0"/>
        </a:p>
      </dsp:txBody>
      <dsp:txXfrm>
        <a:off x="0" y="398912"/>
        <a:ext cx="8229600" cy="1134000"/>
      </dsp:txXfrm>
    </dsp:sp>
    <dsp:sp modelId="{6C2FBFB9-90D3-4C90-B622-465B3356AEE2}">
      <dsp:nvSpPr>
        <dsp:cNvPr id="0" name=""/>
        <dsp:cNvSpPr/>
      </dsp:nvSpPr>
      <dsp:spPr>
        <a:xfrm>
          <a:off x="411480" y="103712"/>
          <a:ext cx="5760720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1. خط بازار سهام</a:t>
          </a:r>
          <a:endParaRPr lang="en-US" sz="2000" kern="1200" dirty="0">
            <a:cs typeface="B Zar" pitchFamily="2" charset="-78"/>
          </a:endParaRPr>
        </a:p>
      </dsp:txBody>
      <dsp:txXfrm>
        <a:off x="411480" y="103712"/>
        <a:ext cx="5760720" cy="590400"/>
      </dsp:txXfrm>
    </dsp:sp>
    <dsp:sp modelId="{A392DAF0-C91B-4DBA-B0CB-69FB7517C3CC}">
      <dsp:nvSpPr>
        <dsp:cNvPr id="0" name=""/>
        <dsp:cNvSpPr/>
      </dsp:nvSpPr>
      <dsp:spPr>
        <a:xfrm>
          <a:off x="0" y="1936112"/>
          <a:ext cx="8229600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1936112"/>
        <a:ext cx="8229600" cy="1134000"/>
      </dsp:txXfrm>
    </dsp:sp>
    <dsp:sp modelId="{657254EF-57BD-43EE-9854-336BA7BF3112}">
      <dsp:nvSpPr>
        <dsp:cNvPr id="0" name=""/>
        <dsp:cNvSpPr/>
      </dsp:nvSpPr>
      <dsp:spPr>
        <a:xfrm>
          <a:off x="411480" y="1640912"/>
          <a:ext cx="5760720" cy="590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2. معادلۀ مودیلیانی و میلر</a:t>
          </a:r>
          <a:endParaRPr lang="en-US" sz="2000" kern="1200" dirty="0">
            <a:cs typeface="B Zar" pitchFamily="2" charset="-78"/>
          </a:endParaRPr>
        </a:p>
      </dsp:txBody>
      <dsp:txXfrm>
        <a:off x="411480" y="1640912"/>
        <a:ext cx="5760720" cy="590400"/>
      </dsp:txXfrm>
    </dsp:sp>
    <dsp:sp modelId="{3F2907EE-FDD9-4228-AC16-5F1E886C93AF}">
      <dsp:nvSpPr>
        <dsp:cNvPr id="0" name=""/>
        <dsp:cNvSpPr/>
      </dsp:nvSpPr>
      <dsp:spPr>
        <a:xfrm>
          <a:off x="0" y="3473312"/>
          <a:ext cx="8229600" cy="144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0" y="3473312"/>
        <a:ext cx="8229600" cy="1449000"/>
      </dsp:txXfrm>
    </dsp:sp>
    <dsp:sp modelId="{7CAA0D91-4EE2-4581-A412-B0FF7C5CF9D8}">
      <dsp:nvSpPr>
        <dsp:cNvPr id="0" name=""/>
        <dsp:cNvSpPr/>
      </dsp:nvSpPr>
      <dsp:spPr>
        <a:xfrm>
          <a:off x="411480" y="3178112"/>
          <a:ext cx="5760720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3. معادلۀ حَمدا</a:t>
          </a:r>
          <a:endParaRPr lang="en-US" sz="2000" kern="1200" dirty="0">
            <a:cs typeface="B Zar" pitchFamily="2" charset="-78"/>
          </a:endParaRPr>
        </a:p>
      </dsp:txBody>
      <dsp:txXfrm>
        <a:off x="411480" y="3178112"/>
        <a:ext cx="5760720" cy="59040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5D4186-11F1-4C67-B07E-21EC79F0E9BD}">
      <dsp:nvSpPr>
        <dsp:cNvPr id="0" name=""/>
        <dsp:cNvSpPr/>
      </dsp:nvSpPr>
      <dsp:spPr>
        <a:xfrm>
          <a:off x="0" y="0"/>
          <a:ext cx="7772400" cy="4467225"/>
        </a:xfrm>
        <a:prstGeom prst="flowChartPunchedTap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مدل</a:t>
          </a:r>
          <a:r>
            <a:rPr lang="fa-IR" sz="6200" kern="1200" dirty="0" smtClean="0"/>
            <a:t> </a:t>
          </a:r>
          <a:r>
            <a:rPr lang="fa-IR" sz="2800" kern="1200" dirty="0" smtClean="0">
              <a:cs typeface="B Titr" pitchFamily="2" charset="-78"/>
            </a:rPr>
            <a:t>خودرگرسیونی مشروط                          بر ناهمسانی واریانس (</a:t>
          </a:r>
          <a:r>
            <a:rPr lang="en-US" sz="2800" kern="1200" dirty="0" smtClean="0">
              <a:cs typeface="B Titr" pitchFamily="2" charset="-78"/>
            </a:rPr>
            <a:t>ARCH</a:t>
          </a:r>
          <a:r>
            <a:rPr lang="fa-IR" sz="2800" kern="1200" dirty="0" smtClean="0">
              <a:cs typeface="B Titr" pitchFamily="2" charset="-78"/>
            </a:rPr>
            <a:t> ) (1982)</a:t>
          </a:r>
          <a:endParaRPr lang="en-US" sz="2800" kern="1200" dirty="0" smtClean="0">
            <a:cs typeface="B Titr" pitchFamily="2" charset="-78"/>
          </a:endParaRPr>
        </a:p>
        <a:p>
          <a:pPr marL="285750" lvl="1" indent="-285750" algn="r" defTabSz="2133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800" kern="1200" dirty="0"/>
        </a:p>
      </dsp:txBody>
      <dsp:txXfrm>
        <a:off x="2001202" y="0"/>
        <a:ext cx="5771197" cy="4467225"/>
      </dsp:txXfrm>
    </dsp:sp>
    <dsp:sp modelId="{569BCEF8-1DD0-4913-A53B-3CE2ABCBA631}">
      <dsp:nvSpPr>
        <dsp:cNvPr id="0" name=""/>
        <dsp:cNvSpPr/>
      </dsp:nvSpPr>
      <dsp:spPr>
        <a:xfrm>
          <a:off x="274315" y="868053"/>
          <a:ext cx="1554480" cy="34213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AAC029-5EAE-49B2-8335-91CEFBF661A4}">
      <dsp:nvSpPr>
        <dsp:cNvPr id="0" name=""/>
        <dsp:cNvSpPr/>
      </dsp:nvSpPr>
      <dsp:spPr>
        <a:xfrm>
          <a:off x="0" y="0"/>
          <a:ext cx="7772400" cy="4467225"/>
        </a:xfrm>
        <a:prstGeom prst="flowChartDocumen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                       مدل قیمت‌گذاری 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itchFamily="2" charset="-78"/>
            </a:rPr>
            <a:t>                    اختیارمعامله (1973)</a:t>
          </a:r>
          <a:endParaRPr lang="en-US" sz="2800" kern="1200" dirty="0" smtClean="0">
            <a:cs typeface="B Titr" pitchFamily="2" charset="-78"/>
          </a:endParaRPr>
        </a:p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/>
        </a:p>
      </dsp:txBody>
      <dsp:txXfrm>
        <a:off x="2001202" y="0"/>
        <a:ext cx="5771197" cy="4467225"/>
      </dsp:txXfrm>
    </dsp:sp>
    <dsp:sp modelId="{5F9DB34B-5932-4C6C-B4DB-BABE8E55C8B0}">
      <dsp:nvSpPr>
        <dsp:cNvPr id="0" name=""/>
        <dsp:cNvSpPr/>
      </dsp:nvSpPr>
      <dsp:spPr>
        <a:xfrm>
          <a:off x="152397" y="98439"/>
          <a:ext cx="1554480" cy="243520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E43431-E49E-43FE-908D-2BE68D0AD4F4}">
      <dsp:nvSpPr>
        <dsp:cNvPr id="0" name=""/>
        <dsp:cNvSpPr/>
      </dsp:nvSpPr>
      <dsp:spPr>
        <a:xfrm rot="5400000">
          <a:off x="-173611" y="174829"/>
          <a:ext cx="1157412" cy="810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مرحلۀ اول</a:t>
          </a:r>
          <a:endParaRPr lang="fa-IR" sz="1400" kern="1200" dirty="0"/>
        </a:p>
      </dsp:txBody>
      <dsp:txXfrm rot="5400000">
        <a:off x="-173611" y="174829"/>
        <a:ext cx="1157412" cy="810188"/>
      </dsp:txXfrm>
    </dsp:sp>
    <dsp:sp modelId="{F7140FFE-6553-41F3-A520-DD11F955220D}">
      <dsp:nvSpPr>
        <dsp:cNvPr id="0" name=""/>
        <dsp:cNvSpPr/>
      </dsp:nvSpPr>
      <dsp:spPr>
        <a:xfrm rot="5400000">
          <a:off x="4120875" y="-3309469"/>
          <a:ext cx="752318" cy="7373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r" defTabSz="2089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700" kern="1200" dirty="0"/>
        </a:p>
      </dsp:txBody>
      <dsp:txXfrm rot="5400000">
        <a:off x="4120875" y="-3309469"/>
        <a:ext cx="752318" cy="7373691"/>
      </dsp:txXfrm>
    </dsp:sp>
    <dsp:sp modelId="{47AF38C3-E976-466D-8B31-B65E43A266F6}">
      <dsp:nvSpPr>
        <dsp:cNvPr id="0" name=""/>
        <dsp:cNvSpPr/>
      </dsp:nvSpPr>
      <dsp:spPr>
        <a:xfrm rot="5400000">
          <a:off x="-173611" y="1184197"/>
          <a:ext cx="1157412" cy="810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مرحلۀ دوم</a:t>
          </a:r>
          <a:endParaRPr lang="fa-IR" sz="1400" kern="1200" dirty="0"/>
        </a:p>
      </dsp:txBody>
      <dsp:txXfrm rot="5400000">
        <a:off x="-173611" y="1184197"/>
        <a:ext cx="1157412" cy="810188"/>
      </dsp:txXfrm>
    </dsp:sp>
    <dsp:sp modelId="{30089010-D28D-4C71-8FFC-DC704EB3149C}">
      <dsp:nvSpPr>
        <dsp:cNvPr id="0" name=""/>
        <dsp:cNvSpPr/>
      </dsp:nvSpPr>
      <dsp:spPr>
        <a:xfrm rot="5400000">
          <a:off x="4120875" y="-2300100"/>
          <a:ext cx="752318" cy="7373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r" defTabSz="2089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700" kern="1200" dirty="0"/>
        </a:p>
      </dsp:txBody>
      <dsp:txXfrm rot="5400000">
        <a:off x="4120875" y="-2300100"/>
        <a:ext cx="752318" cy="7373691"/>
      </dsp:txXfrm>
    </dsp:sp>
    <dsp:sp modelId="{02E06BF5-69AF-4B7C-8F3E-1594F36B8583}">
      <dsp:nvSpPr>
        <dsp:cNvPr id="0" name=""/>
        <dsp:cNvSpPr/>
      </dsp:nvSpPr>
      <dsp:spPr>
        <a:xfrm rot="5400000">
          <a:off x="-173611" y="2193565"/>
          <a:ext cx="1157412" cy="810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مرحلۀ سوم</a:t>
          </a:r>
          <a:endParaRPr lang="fa-IR" sz="1400" kern="1200" dirty="0"/>
        </a:p>
      </dsp:txBody>
      <dsp:txXfrm rot="5400000">
        <a:off x="-173611" y="2193565"/>
        <a:ext cx="1157412" cy="810188"/>
      </dsp:txXfrm>
    </dsp:sp>
    <dsp:sp modelId="{3B43D05E-0A18-4CF8-8936-E91CB5753641}">
      <dsp:nvSpPr>
        <dsp:cNvPr id="0" name=""/>
        <dsp:cNvSpPr/>
      </dsp:nvSpPr>
      <dsp:spPr>
        <a:xfrm rot="5400000">
          <a:off x="4120875" y="-1290732"/>
          <a:ext cx="752318" cy="7373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r" defTabSz="2089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700" kern="1200" dirty="0"/>
        </a:p>
      </dsp:txBody>
      <dsp:txXfrm rot="5400000">
        <a:off x="4120875" y="-1290732"/>
        <a:ext cx="752318" cy="7373691"/>
      </dsp:txXfrm>
    </dsp:sp>
    <dsp:sp modelId="{5195B058-0AA3-48E1-9AD3-583B920066CF}">
      <dsp:nvSpPr>
        <dsp:cNvPr id="0" name=""/>
        <dsp:cNvSpPr/>
      </dsp:nvSpPr>
      <dsp:spPr>
        <a:xfrm rot="5400000">
          <a:off x="-173611" y="3202933"/>
          <a:ext cx="1157412" cy="8101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مرحلۀ چهارم</a:t>
          </a:r>
          <a:endParaRPr lang="fa-IR" sz="1400" kern="1200" dirty="0"/>
        </a:p>
      </dsp:txBody>
      <dsp:txXfrm rot="5400000">
        <a:off x="-173611" y="3202933"/>
        <a:ext cx="1157412" cy="810188"/>
      </dsp:txXfrm>
    </dsp:sp>
    <dsp:sp modelId="{7B8BCCF1-73AE-4379-A1B5-901B68A98CD0}">
      <dsp:nvSpPr>
        <dsp:cNvPr id="0" name=""/>
        <dsp:cNvSpPr/>
      </dsp:nvSpPr>
      <dsp:spPr>
        <a:xfrm rot="5400000">
          <a:off x="4120875" y="-281364"/>
          <a:ext cx="752318" cy="73736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4264" tIns="29845" rIns="29845" bIns="29845" numCol="1" spcCol="1270" anchor="ctr" anchorCtr="0">
          <a:noAutofit/>
        </a:bodyPr>
        <a:lstStyle/>
        <a:p>
          <a:pPr marL="285750" lvl="1" indent="-285750" algn="r" defTabSz="2089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700" kern="1200" dirty="0"/>
        </a:p>
      </dsp:txBody>
      <dsp:txXfrm rot="5400000">
        <a:off x="4120875" y="-281364"/>
        <a:ext cx="752318" cy="73736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117319-3775-44DA-A55D-9CCE81E9FEB6}">
      <dsp:nvSpPr>
        <dsp:cNvPr id="0" name=""/>
        <dsp:cNvSpPr/>
      </dsp:nvSpPr>
      <dsp:spPr>
        <a:xfrm rot="5400000">
          <a:off x="-679132" y="679132"/>
          <a:ext cx="4467225" cy="310896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توزیع احتمال</a:t>
          </a:r>
          <a:endParaRPr lang="en-US" sz="4000" kern="1200" dirty="0">
            <a:cs typeface="B Titr" pitchFamily="2" charset="-78"/>
          </a:endParaRPr>
        </a:p>
      </dsp:txBody>
      <dsp:txXfrm rot="5400000">
        <a:off x="-679132" y="679132"/>
        <a:ext cx="4467225" cy="3108960"/>
      </dsp:txXfrm>
    </dsp:sp>
    <dsp:sp modelId="{D8DA8F31-A65F-45A6-8B1E-EA2DDFE214A5}">
      <dsp:nvSpPr>
        <dsp:cNvPr id="0" name=""/>
        <dsp:cNvSpPr/>
      </dsp:nvSpPr>
      <dsp:spPr>
        <a:xfrm rot="5400000">
          <a:off x="3984307" y="-875347"/>
          <a:ext cx="2912745" cy="4663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5400000">
        <a:off x="3984307" y="-875347"/>
        <a:ext cx="2912745" cy="46634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83C516-A968-42CE-B868-B2C42DE8B4B4}">
      <dsp:nvSpPr>
        <dsp:cNvPr id="0" name=""/>
        <dsp:cNvSpPr/>
      </dsp:nvSpPr>
      <dsp:spPr>
        <a:xfrm rot="5400000">
          <a:off x="-355981" y="358671"/>
          <a:ext cx="2373213" cy="1661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B Titr" pitchFamily="2" charset="-78"/>
            </a:rPr>
            <a:t>نظریه قیمت‌گذاری ریسک</a:t>
          </a:r>
          <a:endParaRPr lang="fa-IR" sz="1600" kern="1200" dirty="0">
            <a:cs typeface="B Titr" pitchFamily="2" charset="-78"/>
          </a:endParaRPr>
        </a:p>
      </dsp:txBody>
      <dsp:txXfrm rot="5400000">
        <a:off x="-355981" y="358671"/>
        <a:ext cx="2373213" cy="1661249"/>
      </dsp:txXfrm>
    </dsp:sp>
    <dsp:sp modelId="{36F32DFA-143A-4882-B6BC-641DEEF95F10}">
      <dsp:nvSpPr>
        <dsp:cNvPr id="0" name=""/>
        <dsp:cNvSpPr/>
      </dsp:nvSpPr>
      <dsp:spPr>
        <a:xfrm rot="5400000">
          <a:off x="3945530" y="-2281591"/>
          <a:ext cx="1542588" cy="611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cs typeface="B Zar" pitchFamily="2" charset="-78"/>
            </a:rPr>
            <a:t>نظریه به‌دنبال راهی برای تشریح نحوۀ قیمت‌گذاری ریسک در بازار است.</a:t>
          </a:r>
          <a:endParaRPr lang="fa-IR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مثال: مدل قیمت‌گذاری دارایی‌های سرمایه‌ای (بر پایۀ نظریۀ بازار سرمایه)</a:t>
          </a:r>
          <a:endParaRPr lang="en-US" sz="2000" kern="1200" dirty="0">
            <a:cs typeface="B Zar" pitchFamily="2" charset="-78"/>
          </a:endParaRPr>
        </a:p>
      </dsp:txBody>
      <dsp:txXfrm rot="5400000">
        <a:off x="3945530" y="-2281591"/>
        <a:ext cx="1542588" cy="6111150"/>
      </dsp:txXfrm>
    </dsp:sp>
    <dsp:sp modelId="{D41EA30A-72C2-455D-8FE4-936FEAF055A1}">
      <dsp:nvSpPr>
        <dsp:cNvPr id="0" name=""/>
        <dsp:cNvSpPr/>
      </dsp:nvSpPr>
      <dsp:spPr>
        <a:xfrm rot="5400000">
          <a:off x="-355981" y="2447304"/>
          <a:ext cx="2373213" cy="1661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cs typeface="B Titr" pitchFamily="2" charset="-78"/>
            </a:rPr>
            <a:t>موازنۀ ریسک و بازده</a:t>
          </a:r>
          <a:endParaRPr lang="fa-IR" sz="1600" kern="1200" dirty="0">
            <a:cs typeface="B Titr" pitchFamily="2" charset="-78"/>
          </a:endParaRPr>
        </a:p>
      </dsp:txBody>
      <dsp:txXfrm rot="5400000">
        <a:off x="-355981" y="2447304"/>
        <a:ext cx="2373213" cy="1661249"/>
      </dsp:txXfrm>
    </dsp:sp>
    <dsp:sp modelId="{0A6EB14F-F5EC-4839-A097-C0BD4956D6E6}">
      <dsp:nvSpPr>
        <dsp:cNvPr id="0" name=""/>
        <dsp:cNvSpPr/>
      </dsp:nvSpPr>
      <dsp:spPr>
        <a:xfrm rot="5400000">
          <a:off x="3945530" y="-192958"/>
          <a:ext cx="1542588" cy="61111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kern="1200" dirty="0" smtClean="0">
              <a:cs typeface="B Zar" pitchFamily="2" charset="-78"/>
            </a:rPr>
            <a:t>با قیمت‌گذاری ریسک، موازنۀ ریسک و بازده قابل‌برقراری است.</a:t>
          </a:r>
          <a:endParaRPr lang="fa-IR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قیمت هر واحد ریسک تعیین می‌شود و قابلیت مقایسه فراهم می‌شود.</a:t>
          </a:r>
          <a:endParaRPr lang="en-US" sz="2000" kern="1200" dirty="0">
            <a:cs typeface="B Zar" pitchFamily="2" charset="-78"/>
          </a:endParaRPr>
        </a:p>
      </dsp:txBody>
      <dsp:txXfrm rot="5400000">
        <a:off x="3945530" y="-192958"/>
        <a:ext cx="1542588" cy="61111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920E77-74B3-4AEF-9CA4-817A0A917566}">
      <dsp:nvSpPr>
        <dsp:cNvPr id="0" name=""/>
        <dsp:cNvSpPr/>
      </dsp:nvSpPr>
      <dsp:spPr>
        <a:xfrm>
          <a:off x="2106" y="1329332"/>
          <a:ext cx="2362756" cy="1808559"/>
        </a:xfrm>
        <a:prstGeom prst="fram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اندازۀ ریسک</a:t>
          </a:r>
          <a:endParaRPr lang="en-US" sz="1900" kern="1200" dirty="0" smtClean="0">
            <a:cs typeface="B Titr" pitchFamily="2" charset="-78"/>
          </a:endParaRP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(سنجۀ ریسک)</a:t>
          </a:r>
          <a:endParaRPr lang="en-US" sz="1900" kern="1200" dirty="0">
            <a:cs typeface="B Zar" pitchFamily="2" charset="-78"/>
          </a:endParaRPr>
        </a:p>
      </dsp:txBody>
      <dsp:txXfrm>
        <a:off x="2106" y="1329332"/>
        <a:ext cx="2362756" cy="1808559"/>
      </dsp:txXfrm>
    </dsp:sp>
    <dsp:sp modelId="{0B352367-4C91-44BE-A580-1F063072782F}">
      <dsp:nvSpPr>
        <dsp:cNvPr id="0" name=""/>
        <dsp:cNvSpPr/>
      </dsp:nvSpPr>
      <dsp:spPr>
        <a:xfrm>
          <a:off x="2511718" y="1709130"/>
          <a:ext cx="1048964" cy="1048964"/>
        </a:xfrm>
        <a:prstGeom prst="mathMultiply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511718" y="1709130"/>
        <a:ext cx="1048964" cy="1048964"/>
      </dsp:txXfrm>
    </dsp:sp>
    <dsp:sp modelId="{BB56DB02-173C-453E-91AB-57D58E2FE1D0}">
      <dsp:nvSpPr>
        <dsp:cNvPr id="0" name=""/>
        <dsp:cNvSpPr/>
      </dsp:nvSpPr>
      <dsp:spPr>
        <a:xfrm>
          <a:off x="3707537" y="1329332"/>
          <a:ext cx="2310326" cy="1808559"/>
        </a:xfrm>
        <a:prstGeom prst="fram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صرف ریسک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(نظریۀ قیمت‌گذاری ریسک)</a:t>
          </a:r>
          <a:endParaRPr lang="en-US" sz="1900" kern="1200" dirty="0" smtClean="0">
            <a:cs typeface="B Zar" pitchFamily="2" charset="-78"/>
          </a:endParaRPr>
        </a:p>
      </dsp:txBody>
      <dsp:txXfrm>
        <a:off x="3707537" y="1329332"/>
        <a:ext cx="2310326" cy="1808559"/>
      </dsp:txXfrm>
    </dsp:sp>
    <dsp:sp modelId="{31E9B972-432A-4890-9E15-126A32485F42}">
      <dsp:nvSpPr>
        <dsp:cNvPr id="0" name=""/>
        <dsp:cNvSpPr/>
      </dsp:nvSpPr>
      <dsp:spPr>
        <a:xfrm>
          <a:off x="6164718" y="1709130"/>
          <a:ext cx="1048964" cy="1048964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164718" y="1709130"/>
        <a:ext cx="1048964" cy="1048964"/>
      </dsp:txXfrm>
    </dsp:sp>
    <dsp:sp modelId="{0A0B4748-0C2A-498A-9EAF-F356D6195D9C}">
      <dsp:nvSpPr>
        <dsp:cNvPr id="0" name=""/>
        <dsp:cNvSpPr/>
      </dsp:nvSpPr>
      <dsp:spPr>
        <a:xfrm>
          <a:off x="7360538" y="1329332"/>
          <a:ext cx="2086155" cy="1808559"/>
        </a:xfrm>
        <a:prstGeom prst="fram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Titr" pitchFamily="2" charset="-78"/>
            </a:rPr>
            <a:t>قیمت ریسک</a:t>
          </a:r>
        </a:p>
      </dsp:txBody>
      <dsp:txXfrm>
        <a:off x="7360538" y="1329332"/>
        <a:ext cx="2086155" cy="180855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ED1C8E-EDBC-4777-83B0-FD256204E3E4}">
      <dsp:nvSpPr>
        <dsp:cNvPr id="0" name=""/>
        <dsp:cNvSpPr/>
      </dsp:nvSpPr>
      <dsp:spPr>
        <a:xfrm>
          <a:off x="0" y="0"/>
          <a:ext cx="7772400" cy="4467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itr" pitchFamily="2" charset="-78"/>
            </a:rPr>
            <a:t>کدام سبد مرجح است؟</a:t>
          </a:r>
          <a:endParaRPr lang="en-US" sz="6500" kern="1200" dirty="0">
            <a:cs typeface="B Titr" pitchFamily="2" charset="-78"/>
          </a:endParaRPr>
        </a:p>
      </dsp:txBody>
      <dsp:txXfrm>
        <a:off x="0" y="0"/>
        <a:ext cx="7772400" cy="2412301"/>
      </dsp:txXfrm>
    </dsp:sp>
    <dsp:sp modelId="{2B2193D9-052B-42FC-8A1C-359C4D14B4C4}">
      <dsp:nvSpPr>
        <dsp:cNvPr id="0" name=""/>
        <dsp:cNvSpPr/>
      </dsp:nvSpPr>
      <dsp:spPr>
        <a:xfrm>
          <a:off x="0" y="2322957"/>
          <a:ext cx="3886199" cy="205492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سبد </a:t>
          </a:r>
          <a:r>
            <a:rPr lang="en-US" sz="3200" kern="1200" dirty="0" smtClean="0">
              <a:cs typeface="B Titr" pitchFamily="2" charset="-78"/>
            </a:rPr>
            <a:t>B</a:t>
          </a:r>
          <a:endParaRPr lang="fa-IR" sz="3200" kern="1200" dirty="0" smtClean="0">
            <a:cs typeface="B Titr" pitchFamily="2" charset="-78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>
        <a:off x="0" y="2322957"/>
        <a:ext cx="3886199" cy="2054923"/>
      </dsp:txXfrm>
    </dsp:sp>
    <dsp:sp modelId="{B400867F-14FD-49A1-8FBE-50AAB507941E}">
      <dsp:nvSpPr>
        <dsp:cNvPr id="0" name=""/>
        <dsp:cNvSpPr/>
      </dsp:nvSpPr>
      <dsp:spPr>
        <a:xfrm>
          <a:off x="3886200" y="2322957"/>
          <a:ext cx="3886199" cy="205492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0080" prstMaterial="plastic">
          <a:bevelT w="25400" h="25400"/>
          <a:bevelB w="25400" h="254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سبد </a:t>
          </a:r>
          <a:r>
            <a:rPr lang="en-US" sz="3200" kern="1200" dirty="0" smtClean="0">
              <a:cs typeface="B Titr" pitchFamily="2" charset="-78"/>
            </a:rPr>
            <a:t>A</a:t>
          </a:r>
          <a:endParaRPr lang="fa-IR" sz="3200" kern="1200" dirty="0" smtClean="0">
            <a:cs typeface="B Titr" pitchFamily="2" charset="-78"/>
          </a:endParaRP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700" kern="1200" dirty="0"/>
        </a:p>
      </dsp:txBody>
      <dsp:txXfrm>
        <a:off x="3886200" y="2322957"/>
        <a:ext cx="3886199" cy="205492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3CB23E-247F-4703-B6D3-DA3ACB3EBE58}">
      <dsp:nvSpPr>
        <dsp:cNvPr id="0" name=""/>
        <dsp:cNvSpPr/>
      </dsp:nvSpPr>
      <dsp:spPr>
        <a:xfrm>
          <a:off x="0" y="0"/>
          <a:ext cx="7772400" cy="4467225"/>
        </a:xfrm>
        <a:prstGeom prst="wedgeRect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مدل میانگین- واریانس </a:t>
          </a:r>
          <a:r>
            <a:rPr lang="fa-IR" sz="2400" kern="1200" dirty="0" smtClean="0">
              <a:cs typeface="B Titr" pitchFamily="2" charset="-78"/>
            </a:rPr>
            <a:t>(1952)</a:t>
          </a:r>
          <a:endParaRPr lang="en-US" sz="2400" kern="1200" dirty="0">
            <a:cs typeface="B Titr" pitchFamily="2" charset="-78"/>
          </a:endParaRPr>
        </a:p>
        <a:p>
          <a:pPr marL="285750" lvl="1" indent="-285750" algn="r" defTabSz="1955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4400" kern="1200" dirty="0">
            <a:cs typeface="B Zar" pitchFamily="2" charset="-78"/>
          </a:endParaRPr>
        </a:p>
      </dsp:txBody>
      <dsp:txXfrm>
        <a:off x="2001202" y="0"/>
        <a:ext cx="5771197" cy="4467225"/>
      </dsp:txXfrm>
    </dsp:sp>
    <dsp:sp modelId="{A9892A77-7E9C-4BD2-92D2-4D5335213C4E}">
      <dsp:nvSpPr>
        <dsp:cNvPr id="0" name=""/>
        <dsp:cNvSpPr/>
      </dsp:nvSpPr>
      <dsp:spPr>
        <a:xfrm>
          <a:off x="161926" y="446722"/>
          <a:ext cx="2124072" cy="35737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9F029D-E550-4926-B5D6-7C7096F99239}">
      <dsp:nvSpPr>
        <dsp:cNvPr id="0" name=""/>
        <dsp:cNvSpPr/>
      </dsp:nvSpPr>
      <dsp:spPr>
        <a:xfrm rot="5400000">
          <a:off x="-856932" y="856932"/>
          <a:ext cx="4822825" cy="3108960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 rot="5400000">
        <a:off x="-856932" y="856932"/>
        <a:ext cx="4822825" cy="3108960"/>
      </dsp:txXfrm>
    </dsp:sp>
    <dsp:sp modelId="{89245225-49AC-44E3-B491-A801865122EF}">
      <dsp:nvSpPr>
        <dsp:cNvPr id="0" name=""/>
        <dsp:cNvSpPr/>
      </dsp:nvSpPr>
      <dsp:spPr>
        <a:xfrm rot="5400000">
          <a:off x="3806507" y="-697547"/>
          <a:ext cx="3268344" cy="4663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500" kern="1200" dirty="0"/>
        </a:p>
      </dsp:txBody>
      <dsp:txXfrm rot="5400000">
        <a:off x="3806507" y="-697547"/>
        <a:ext cx="3268344" cy="46634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836C96-B2FB-4C36-B12C-F7A0606DC9E1}">
      <dsp:nvSpPr>
        <dsp:cNvPr id="0" name=""/>
        <dsp:cNvSpPr/>
      </dsp:nvSpPr>
      <dsp:spPr>
        <a:xfrm>
          <a:off x="0" y="0"/>
          <a:ext cx="7772400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خط بازار سرمایه </a:t>
          </a:r>
          <a:r>
            <a:rPr lang="fa-IR" sz="2400" kern="1200" dirty="0" smtClean="0">
              <a:cs typeface="B Titr" pitchFamily="2" charset="-78"/>
            </a:rPr>
            <a:t>(1958)</a:t>
          </a:r>
          <a:endParaRPr lang="en-US" sz="2400" kern="1200" dirty="0" smtClean="0">
            <a:cs typeface="B Titr" pitchFamily="2" charset="-78"/>
          </a:endParaRPr>
        </a:p>
        <a:p>
          <a:pPr marL="285750" lvl="1" indent="-285750" algn="r" defTabSz="2266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5100" kern="1200" dirty="0"/>
        </a:p>
      </dsp:txBody>
      <dsp:txXfrm>
        <a:off x="2001202" y="0"/>
        <a:ext cx="5771197" cy="4467225"/>
      </dsp:txXfrm>
    </dsp:sp>
    <dsp:sp modelId="{21D31EA2-F308-4C73-A0FC-C273883BE475}">
      <dsp:nvSpPr>
        <dsp:cNvPr id="0" name=""/>
        <dsp:cNvSpPr/>
      </dsp:nvSpPr>
      <dsp:spPr>
        <a:xfrm>
          <a:off x="161926" y="446722"/>
          <a:ext cx="2124072" cy="357378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1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196083-1F86-459E-BA98-1A56746C0E7D}" type="datetimeFigureOut">
              <a:rPr lang="fa-IR" smtClean="0"/>
              <a:pPr/>
              <a:t>1434/04/09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946E9D-8DDD-4F7B-AC98-5D185A21506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L062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68638"/>
            <a:ext cx="6400800" cy="1644650"/>
          </a:xfrm>
        </p:spPr>
        <p:txBody>
          <a:bodyPr lIns="72000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81763"/>
            <a:ext cx="19034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bg1"/>
                </a:solidFill>
                <a:latin typeface="+mn-lt"/>
              </a:defRPr>
            </a:lvl1pPr>
          </a:lstStyle>
          <a:p>
            <a:fld id="{DF28FB93-0A08-4E7D-8E63-9EFA29F1E093}" type="slidenum">
              <a:rPr lang="fa-IR" smtClean="0"/>
              <a:pPr/>
              <a:t>‹#›</a:t>
            </a:fld>
            <a:endParaRPr lang="fa-IR"/>
          </a:p>
        </p:txBody>
      </p:sp>
      <p:sp useBgFill="1">
        <p:nvSpPr>
          <p:cNvPr id="6" name="Rectangle 5"/>
          <p:cNvSpPr/>
          <p:nvPr userDrawn="1"/>
        </p:nvSpPr>
        <p:spPr bwMode="auto">
          <a:xfrm>
            <a:off x="457200" y="152400"/>
            <a:ext cx="3733800" cy="685800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0063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0063"/>
            <a:ext cx="5676900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0063"/>
            <a:ext cx="77724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96975"/>
            <a:ext cx="7772400" cy="44672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ctr">
              <a:defRPr lang="fa-IR" b="1" cap="none" spc="0" smtClean="0">
                <a:ln/>
                <a:solidFill>
                  <a:schemeClr val="accent3"/>
                </a:solidFill>
                <a:effectLst/>
                <a:cs typeface="B Titr" pitchFamily="2" charset="-78"/>
              </a:defRPr>
            </a:lvl1pPr>
          </a:lstStyle>
          <a:p>
            <a:r>
              <a:rPr lang="fa-IR" b="1" dirty="0" smtClean="0">
                <a:ln/>
                <a:solidFill>
                  <a:schemeClr val="accent3"/>
                </a:solidFill>
                <a:latin typeface="+mn-lt"/>
                <a:ea typeface="+mn-ea"/>
              </a:rPr>
              <a:t>واژگان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cs typeface="B Zar" pitchFamily="2" charset="-78"/>
              </a:defRPr>
            </a:lvl1pPr>
            <a:lvl2pPr>
              <a:defRPr>
                <a:cs typeface="B Zar" pitchFamily="2" charset="-78"/>
              </a:defRPr>
            </a:lvl2pPr>
            <a:lvl3pPr>
              <a:defRPr>
                <a:cs typeface="B Zar" pitchFamily="2" charset="-78"/>
              </a:defRPr>
            </a:lvl3pPr>
            <a:lvl4pPr>
              <a:defRPr>
                <a:cs typeface="B Zar" pitchFamily="2" charset="-78"/>
              </a:defRPr>
            </a:lvl4pPr>
            <a:lvl5pPr>
              <a:defRPr>
                <a:cs typeface="B Zar" pitchFamily="2" charset="-78"/>
              </a:defRPr>
            </a:lvl5pPr>
          </a:lstStyle>
          <a:p>
            <a:pPr lvl="0"/>
            <a:r>
              <a:rPr lang="fa-IR" dirty="0" smtClean="0"/>
              <a:t>اط</a:t>
            </a:r>
            <a:endParaRPr lang="en-US" dirty="0" smtClean="0"/>
          </a:p>
          <a:p>
            <a:pPr lvl="1"/>
            <a:r>
              <a:rPr lang="fa-IR" dirty="0" smtClean="0"/>
              <a:t>یییی</a:t>
            </a:r>
            <a:endParaRPr lang="en-US" dirty="0" smtClean="0"/>
          </a:p>
          <a:p>
            <a:pPr lvl="2"/>
            <a:r>
              <a:rPr lang="en-US" dirty="0" smtClean="0"/>
              <a:t>ff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4" cstate="print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L062007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4763"/>
            <a:ext cx="9144000" cy="686752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0063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96975"/>
            <a:ext cx="7772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609600" y="6477000"/>
            <a:ext cx="1752600" cy="304800"/>
          </a:xfrm>
          <a:prstGeom prst="rect">
            <a:avLst/>
          </a:prstGeom>
          <a:solidFill>
            <a:srgbClr val="1D205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txStyles>
    <p:titleStyle>
      <a:lvl1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2800">
          <a:solidFill>
            <a:srgbClr val="111F63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E7C000"/>
        </a:buClr>
        <a:buChar char="•"/>
        <a:defRPr sz="2400">
          <a:solidFill>
            <a:srgbClr val="111F63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11F63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11F63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11F63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11F63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oleObject" Target="../embeddings/oleObject3.bin"/><Relationship Id="rId4" Type="http://schemas.openxmlformats.org/officeDocument/2006/relationships/diagramLayout" Target="../diagrams/layout6.xml"/><Relationship Id="rId9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oleObject" Target="../embeddings/oleObject7.bin"/><Relationship Id="rId4" Type="http://schemas.openxmlformats.org/officeDocument/2006/relationships/diagramLayout" Target="../diagrams/layout8.xml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9.xml"/><Relationship Id="rId11" Type="http://schemas.openxmlformats.org/officeDocument/2006/relationships/oleObject" Target="../embeddings/oleObject11.bin"/><Relationship Id="rId5" Type="http://schemas.openxmlformats.org/officeDocument/2006/relationships/diagramQuickStyle" Target="../diagrams/quickStyle9.xml"/><Relationship Id="rId10" Type="http://schemas.openxmlformats.org/officeDocument/2006/relationships/oleObject" Target="../embeddings/oleObject10.bin"/><Relationship Id="rId4" Type="http://schemas.openxmlformats.org/officeDocument/2006/relationships/diagramLayout" Target="../diagrams/layout9.xml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12.xml"/><Relationship Id="rId11" Type="http://schemas.openxmlformats.org/officeDocument/2006/relationships/oleObject" Target="../embeddings/oleObject20.bin"/><Relationship Id="rId5" Type="http://schemas.openxmlformats.org/officeDocument/2006/relationships/diagramQuickStyle" Target="../diagrams/quickStyle12.xml"/><Relationship Id="rId10" Type="http://schemas.openxmlformats.org/officeDocument/2006/relationships/oleObject" Target="../embeddings/oleObject19.bin"/><Relationship Id="rId4" Type="http://schemas.openxmlformats.org/officeDocument/2006/relationships/diagramLayout" Target="../diagrams/layout12.xml"/><Relationship Id="rId9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8.jpe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Relationship Id="rId9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Relationship Id="rId9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Relationship Id="rId9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Relationship Id="rId9" Type="http://schemas.openxmlformats.org/officeDocument/2006/relationships/oleObject" Target="../embeddings/oleObject3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diagramColors" Target="../diagrams/colors22.xml"/><Relationship Id="rId11" Type="http://schemas.openxmlformats.org/officeDocument/2006/relationships/oleObject" Target="../embeddings/oleObject34.bin"/><Relationship Id="rId5" Type="http://schemas.openxmlformats.org/officeDocument/2006/relationships/diagramQuickStyle" Target="../diagrams/quickStyle22.xml"/><Relationship Id="rId10" Type="http://schemas.openxmlformats.org/officeDocument/2006/relationships/oleObject" Target="../embeddings/oleObject33.bin"/><Relationship Id="rId4" Type="http://schemas.openxmlformats.org/officeDocument/2006/relationships/diagramLayout" Target="../diagrams/layout22.xml"/><Relationship Id="rId9" Type="http://schemas.openxmlformats.org/officeDocument/2006/relationships/oleObject" Target="../embeddings/oleObject3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7" Type="http://schemas.openxmlformats.org/officeDocument/2006/relationships/image" Target="../media/image41.wmf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diagramLayout" Target="../diagrams/layout24.xml"/><Relationship Id="rId7" Type="http://schemas.openxmlformats.org/officeDocument/2006/relationships/image" Target="../media/image43.wmf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Relationship Id="rId9" Type="http://schemas.openxmlformats.org/officeDocument/2006/relationships/image" Target="../media/image45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diagramColors" Target="../diagrams/colors25.xml"/><Relationship Id="rId11" Type="http://schemas.openxmlformats.org/officeDocument/2006/relationships/oleObject" Target="../embeddings/oleObject38.bin"/><Relationship Id="rId5" Type="http://schemas.openxmlformats.org/officeDocument/2006/relationships/diagramQuickStyle" Target="../diagrams/quickStyle25.xml"/><Relationship Id="rId10" Type="http://schemas.openxmlformats.org/officeDocument/2006/relationships/oleObject" Target="../embeddings/oleObject37.bin"/><Relationship Id="rId4" Type="http://schemas.openxmlformats.org/officeDocument/2006/relationships/diagramLayout" Target="../diagrams/layout25.xml"/><Relationship Id="rId9" Type="http://schemas.openxmlformats.org/officeDocument/2006/relationships/oleObject" Target="../embeddings/oleObject36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b="1" dirty="0" smtClean="0">
                <a:ln/>
                <a:solidFill>
                  <a:schemeClr val="accent3"/>
                </a:solidFill>
              </a:rPr>
              <a:t>به نام آنکه جان را فکرت آموخت</a:t>
            </a:r>
            <a:endParaRPr lang="fa-IR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fa-IR" dirty="0"/>
              <a:t>مهم‌ترین چالش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-685800" y="1196975"/>
          <a:ext cx="94488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/>
              <a:t>لزوم </a:t>
            </a:r>
            <a:r>
              <a:rPr lang="fa-IR" dirty="0"/>
              <a:t>قیمت‌گذاری </a:t>
            </a:r>
            <a:r>
              <a:rPr lang="fa-IR" dirty="0" smtClean="0"/>
              <a:t>ریسک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87746" name="Equation" r:id="rId8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4446588"/>
          <a:ext cx="3065463" cy="457200"/>
        </p:xfrm>
        <a:graphic>
          <a:graphicData uri="http://schemas.openxmlformats.org/presentationml/2006/ole">
            <p:oleObj spid="_x0000_s287747" name="Equation" r:id="rId9" imgW="144756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4387850"/>
          <a:ext cx="3278188" cy="488950"/>
        </p:xfrm>
        <a:graphic>
          <a:graphicData uri="http://schemas.openxmlformats.org/presentationml/2006/ole">
            <p:oleObj spid="_x0000_s287748" name="Equation" r:id="rId10" imgW="14475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50600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fa-IR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  <a:t/>
            </a:r>
            <a:br>
              <a:rPr lang="fa-IR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</a:br>
            <a:r>
              <a:rPr lang="fa-IR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  <a:t>برندگان نوبل اقتصاد</a:t>
            </a:r>
            <a:r>
              <a:rPr lang="en-US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  <a:t/>
            </a:r>
            <a:br>
              <a:rPr lang="en-US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</a:br>
            <a:r>
              <a:rPr lang="en-US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  <a:t/>
            </a:r>
            <a:br>
              <a:rPr lang="en-US" sz="6600" b="1" dirty="0" smtClean="0">
                <a:ln/>
                <a:solidFill>
                  <a:schemeClr val="accent3"/>
                </a:solidFill>
                <a:latin typeface="Arial" pitchFamily="34" charset="0"/>
                <a:cs typeface="B Zar" pitchFamily="2" charset="-78"/>
              </a:rPr>
            </a:br>
            <a:endParaRPr lang="fa-IR" sz="6600" b="1" dirty="0">
              <a:ln/>
              <a:solidFill>
                <a:schemeClr val="accent3"/>
              </a:solidFill>
              <a:latin typeface="Arial" pitchFamily="34" charset="0"/>
              <a:cs typeface="B 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5253335"/>
            <a:ext cx="5966200" cy="156966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آنان بر دوش غول پیکرانند.</a:t>
            </a:r>
          </a:p>
          <a:p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				</a:t>
            </a:r>
            <a:r>
              <a:rPr lang="fa-I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اسحاق نیوتون</a:t>
            </a:r>
            <a:endParaRPr lang="en-US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r>
              <a:rPr lang="fa-I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هری </a:t>
            </a:r>
            <a:r>
              <a:rPr lang="fa-IR" dirty="0" smtClean="0"/>
              <a:t>مارکویتز، برندۀ جایزۀ نوبل اقتصاد (1990)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3087976" y="2478088"/>
          <a:ext cx="5006687" cy="2932112"/>
        </p:xfrm>
        <a:graphic>
          <a:graphicData uri="http://schemas.openxmlformats.org/presentationml/2006/ole">
            <p:oleObj spid="_x0000_s326658" name="Equation" r:id="rId8" imgW="2705040" imgH="1587240" progId="Equation.3">
              <p:embed/>
            </p:oleObj>
          </a:graphicData>
        </a:graphic>
      </p:graphicFrame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مرز کارا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49375"/>
          <a:ext cx="77724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529137" y="1600200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4541837" y="4051300"/>
            <a:ext cx="393192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 bwMode="auto">
          <a:xfrm flipH="1">
            <a:off x="5595937" y="1752600"/>
            <a:ext cx="3886200" cy="2286000"/>
          </a:xfrm>
          <a:prstGeom prst="arc">
            <a:avLst>
              <a:gd name="adj1" fmla="val 17138531"/>
              <a:gd name="adj2" fmla="val 10966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31778" name="Content Placeholder 6"/>
          <p:cNvGraphicFramePr>
            <a:graphicFrameLocks noChangeAspect="1"/>
          </p:cNvGraphicFramePr>
          <p:nvPr/>
        </p:nvGraphicFramePr>
        <p:xfrm>
          <a:off x="852488" y="2971800"/>
          <a:ext cx="2546350" cy="2301875"/>
        </p:xfrm>
        <a:graphic>
          <a:graphicData uri="http://schemas.openxmlformats.org/presentationml/2006/ole">
            <p:oleObj spid="_x0000_s331778" name="Equation" r:id="rId8" imgW="1066680" imgH="96516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034338" y="4065588"/>
          <a:ext cx="393700" cy="423862"/>
        </p:xfrm>
        <a:graphic>
          <a:graphicData uri="http://schemas.openxmlformats.org/presentationml/2006/ole">
            <p:oleObj spid="_x0000_s331779" name="Equation" r:id="rId9" imgW="177480" imgH="1904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052888" y="1600200"/>
          <a:ext cx="246062" cy="366713"/>
        </p:xfrm>
        <a:graphic>
          <a:graphicData uri="http://schemas.openxmlformats.org/presentationml/2006/ole">
            <p:oleObj spid="_x0000_s331780" name="Equation" r:id="rId10" imgW="1267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جیمز توبین، برندۀ جایزۀ نوبل اقتصاد (1981)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3733800" y="2646136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746500" y="5097236"/>
            <a:ext cx="393192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 bwMode="auto">
          <a:xfrm flipH="1">
            <a:off x="4800600" y="2798536"/>
            <a:ext cx="3886200" cy="2286000"/>
          </a:xfrm>
          <a:prstGeom prst="arc">
            <a:avLst>
              <a:gd name="adj1" fmla="val 17138531"/>
              <a:gd name="adj2" fmla="val 109662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3733800" y="2315028"/>
            <a:ext cx="27432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32804" name="Object 4"/>
          <p:cNvGraphicFramePr>
            <a:graphicFrameLocks noChangeAspect="1"/>
          </p:cNvGraphicFramePr>
          <p:nvPr/>
        </p:nvGraphicFramePr>
        <p:xfrm>
          <a:off x="4800600" y="2971800"/>
          <a:ext cx="365125" cy="309562"/>
        </p:xfrm>
        <a:graphic>
          <a:graphicData uri="http://schemas.openxmlformats.org/presentationml/2006/ole">
            <p:oleObj spid="_x0000_s332804" name="Equation" r:id="rId8" imgW="164880" imgH="139680" progId="Equation.3">
              <p:embed/>
            </p:oleObj>
          </a:graphicData>
        </a:graphic>
      </p:graphicFrame>
      <p:graphicFrame>
        <p:nvGraphicFramePr>
          <p:cNvPr id="332805" name="Object 5"/>
          <p:cNvGraphicFramePr>
            <a:graphicFrameLocks noChangeAspect="1"/>
          </p:cNvGraphicFramePr>
          <p:nvPr/>
        </p:nvGraphicFramePr>
        <p:xfrm>
          <a:off x="3344863" y="4059238"/>
          <a:ext cx="312737" cy="360362"/>
        </p:xfrm>
        <a:graphic>
          <a:graphicData uri="http://schemas.openxmlformats.org/presentationml/2006/ole">
            <p:oleObj spid="_x0000_s332805" name="Equation" r:id="rId9" imgW="164880" imgH="190440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251450" y="3581400"/>
          <a:ext cx="2959100" cy="998538"/>
        </p:xfrm>
        <a:graphic>
          <a:graphicData uri="http://schemas.openxmlformats.org/presentationml/2006/ole">
            <p:oleObj spid="_x0000_s332806" name="Equation" r:id="rId10" imgW="1130040" imgH="380880" progId="Equation.3">
              <p:embed/>
            </p:oleObj>
          </a:graphicData>
        </a:graphic>
      </p:graphicFrame>
      <p:graphicFrame>
        <p:nvGraphicFramePr>
          <p:cNvPr id="332807" name="Object 7"/>
          <p:cNvGraphicFramePr>
            <a:graphicFrameLocks noChangeAspect="1"/>
          </p:cNvGraphicFramePr>
          <p:nvPr/>
        </p:nvGraphicFramePr>
        <p:xfrm>
          <a:off x="3352800" y="2590800"/>
          <a:ext cx="246062" cy="366713"/>
        </p:xfrm>
        <a:graphic>
          <a:graphicData uri="http://schemas.openxmlformats.org/presentationml/2006/ole">
            <p:oleObj spid="_x0000_s332807" name="Equation" r:id="rId11" imgW="126720" imgH="190440" progId="Equation.3">
              <p:embed/>
            </p:oleObj>
          </a:graphicData>
        </a:graphic>
      </p:graphicFrame>
      <p:graphicFrame>
        <p:nvGraphicFramePr>
          <p:cNvPr id="332808" name="Object 8"/>
          <p:cNvGraphicFramePr>
            <a:graphicFrameLocks noChangeAspect="1"/>
          </p:cNvGraphicFramePr>
          <p:nvPr/>
        </p:nvGraphicFramePr>
        <p:xfrm>
          <a:off x="7391400" y="5181600"/>
          <a:ext cx="393700" cy="423862"/>
        </p:xfrm>
        <a:graphic>
          <a:graphicData uri="http://schemas.openxmlformats.org/presentationml/2006/ole">
            <p:oleObj spid="_x0000_s332808" name="Equation" r:id="rId12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/>
              <a:t>نظریۀ بازار سرمایه: قیمت‌گذاری </a:t>
            </a:r>
            <a:r>
              <a:rPr lang="fa-IR" dirty="0"/>
              <a:t>ریسک کل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3585" name="Object 1"/>
          <p:cNvGraphicFramePr>
            <a:graphicFrameLocks noChangeAspect="1"/>
          </p:cNvGraphicFramePr>
          <p:nvPr/>
        </p:nvGraphicFramePr>
        <p:xfrm>
          <a:off x="6327775" y="3952875"/>
          <a:ext cx="1377950" cy="1008063"/>
        </p:xfrm>
        <a:graphic>
          <a:graphicData uri="http://schemas.openxmlformats.org/presentationml/2006/ole">
            <p:oleObj spid="_x0000_s327682" name="Equation" r:id="rId8" imgW="520560" imgH="3808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3962400"/>
          <a:ext cx="704850" cy="704850"/>
        </p:xfrm>
        <a:graphic>
          <a:graphicData uri="http://schemas.openxmlformats.org/presentationml/2006/ole">
            <p:oleObj spid="_x0000_s327683" name="Equation" r:id="rId9" imgW="19044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ویلیام </a:t>
            </a:r>
            <a:r>
              <a:rPr lang="fa-IR" dirty="0"/>
              <a:t>شارپ، برندۀ جایزۀ نوبل اقتصاد (</a:t>
            </a:r>
            <a:r>
              <a:rPr lang="fa-IR" dirty="0" smtClean="0"/>
              <a:t>1990)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811" name="Rectangle 3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748088" y="2438400"/>
          <a:ext cx="3186112" cy="628650"/>
        </p:xfrm>
        <a:graphic>
          <a:graphicData uri="http://schemas.openxmlformats.org/presentationml/2006/ole">
            <p:oleObj spid="_x0000_s328707" name="Equation" r:id="rId8" imgW="965160" imgH="190440" progId="Equation.3">
              <p:embed/>
            </p:oleObj>
          </a:graphicData>
        </a:graphic>
      </p:graphicFrame>
      <p:graphicFrame>
        <p:nvGraphicFramePr>
          <p:cNvPr id="328708" name="Object 4"/>
          <p:cNvGraphicFramePr>
            <a:graphicFrameLocks noChangeAspect="1"/>
          </p:cNvGraphicFramePr>
          <p:nvPr/>
        </p:nvGraphicFramePr>
        <p:xfrm>
          <a:off x="3805238" y="4495800"/>
          <a:ext cx="3567112" cy="628650"/>
        </p:xfrm>
        <a:graphic>
          <a:graphicData uri="http://schemas.openxmlformats.org/presentationml/2006/ole">
            <p:oleObj spid="_x0000_s328708" name="Equation" r:id="rId9" imgW="10666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/>
              <a:t>مدل قیمت‌گذاری دارایی‌های سرمایه‌ای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49375"/>
          <a:ext cx="7772400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291012" y="1830161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303712" y="4281261"/>
            <a:ext cx="393192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866062" y="4311650"/>
          <a:ext cx="252413" cy="393700"/>
        </p:xfrm>
        <a:graphic>
          <a:graphicData uri="http://schemas.openxmlformats.org/presentationml/2006/ole">
            <p:oleObj spid="_x0000_s334853" name="Equation" r:id="rId8" imgW="114120" imgH="177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895725" y="1879600"/>
          <a:ext cx="295275" cy="268288"/>
        </p:xfrm>
        <a:graphic>
          <a:graphicData uri="http://schemas.openxmlformats.org/presentationml/2006/ole">
            <p:oleObj spid="_x0000_s334854" name="Equation" r:id="rId9" imgW="152280" imgH="139680" progId="Equation.3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 flipV="1">
            <a:off x="4291012" y="1499053"/>
            <a:ext cx="2743200" cy="1981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3878262" y="3243263"/>
          <a:ext cx="360363" cy="360362"/>
        </p:xfrm>
        <a:graphic>
          <a:graphicData uri="http://schemas.openxmlformats.org/presentationml/2006/ole">
            <p:oleObj spid="_x0000_s334856" name="Equation" r:id="rId10" imgW="190440" imgH="190440" progId="Equation.3">
              <p:embed/>
            </p:oleObj>
          </a:graphicData>
        </a:graphic>
      </p:graphicFrame>
      <p:graphicFrame>
        <p:nvGraphicFramePr>
          <p:cNvPr id="334859" name="Object 11"/>
          <p:cNvGraphicFramePr>
            <a:graphicFrameLocks noChangeAspect="1"/>
          </p:cNvGraphicFramePr>
          <p:nvPr/>
        </p:nvGraphicFramePr>
        <p:xfrm>
          <a:off x="5334000" y="3124200"/>
          <a:ext cx="2895600" cy="510306"/>
        </p:xfrm>
        <a:graphic>
          <a:graphicData uri="http://schemas.openxmlformats.org/presentationml/2006/ole">
            <p:oleObj spid="_x0000_s334859" name="Equation" r:id="rId11" imgW="10666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4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/>
              <a:t>نظریۀ بازار سرمایه: قیمت‌گذاری ریسک </a:t>
            </a:r>
            <a:r>
              <a:rPr lang="fa-IR" dirty="0" smtClean="0"/>
              <a:t>بازار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5634" name="Object 2"/>
          <p:cNvGraphicFramePr>
            <a:graphicFrameLocks noChangeAspect="1"/>
          </p:cNvGraphicFramePr>
          <p:nvPr/>
        </p:nvGraphicFramePr>
        <p:xfrm>
          <a:off x="6369050" y="4114800"/>
          <a:ext cx="1295400" cy="500063"/>
        </p:xfrm>
        <a:graphic>
          <a:graphicData uri="http://schemas.openxmlformats.org/presentationml/2006/ole">
            <p:oleObj spid="_x0000_s329730" name="Equation" r:id="rId8" imgW="495000" imgH="1904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3914775"/>
          <a:ext cx="514350" cy="742950"/>
        </p:xfrm>
        <a:graphic>
          <a:graphicData uri="http://schemas.openxmlformats.org/presentationml/2006/ole">
            <p:oleObj spid="_x0000_s329731" name="Equation" r:id="rId9" imgW="1141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303994"/>
            <a:ext cx="7772400" cy="2506006"/>
          </a:xfrm>
        </p:spPr>
        <p:txBody>
          <a:bodyPr>
            <a:noAutofit/>
          </a:bodyPr>
          <a:lstStyle/>
          <a:p>
            <a:pPr algn="ctr"/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قیمت‌گذاری ریسک: موضوع عمدۀ دانش مالی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D205D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D205D"/>
              </a:soli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7391400" cy="1496568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</a:p>
          <a:p>
            <a:r>
              <a:rPr lang="fa-IR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ctr">
              <a:lnSpc>
                <a:spcPct val="30000"/>
              </a:lnSpc>
            </a:pPr>
            <a:endParaRPr lang="fa-IR" sz="26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253335"/>
            <a:ext cx="8480800" cy="138499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fa-I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اول بار ارائه در کلاس مدیریت ریسک دانشگاه تهران، مقطع دکترا</a:t>
            </a:r>
          </a:p>
          <a:p>
            <a:r>
              <a:rPr lang="fa-IR" sz="2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B Elham" pitchFamily="2" charset="-78"/>
              </a:rPr>
              <a:t>اسفند ماه  1391</a:t>
            </a:r>
            <a:endParaRPr lang="fa-IR" sz="2000" b="1" cap="all" dirty="0" smtClean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endParaRPr lang="fa-IR" sz="2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  <a:p>
            <a:endParaRPr lang="fa-IR" sz="2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Elham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2721114"/>
            <a:ext cx="7620000" cy="3380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800" b="1" dirty="0" smtClean="0">
                <a:ln/>
                <a:solidFill>
                  <a:schemeClr val="accent3"/>
                </a:solidFill>
                <a:latin typeface="Times New Roman" pitchFamily="26" charset="0"/>
                <a:cs typeface="Compset" pitchFamily="10" charset="-78"/>
              </a:rPr>
              <a:t>Risk Pricing: The Major Field In Finance</a:t>
            </a:r>
            <a:endParaRPr lang="en-US" sz="2000" b="1" dirty="0">
              <a:ln/>
              <a:solidFill>
                <a:schemeClr val="accent3"/>
              </a:solidFill>
              <a:latin typeface="Times New Roman" pitchFamily="26" charset="0"/>
              <a:cs typeface="Compset" pitchFamily="10" charset="-7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فرانکو مودیلیانی و مرتون میلر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324600" y="1524000"/>
            <a:ext cx="1828800" cy="2286000"/>
          </a:xfrm>
          <a:prstGeom prst="roundRect">
            <a:avLst>
              <a:gd name="adj" fmla="val 10000"/>
            </a:avLst>
          </a:prstGeom>
          <a:blipFill rotWithShape="0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dirty="0" smtClean="0"/>
              <a:t>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متغیرها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57200" y="142947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Freeform 52"/>
          <p:cNvSpPr/>
          <p:nvPr/>
        </p:nvSpPr>
        <p:spPr>
          <a:xfrm>
            <a:off x="868680" y="126711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V</a:t>
            </a:r>
            <a:r>
              <a:rPr lang="fa-IR" sz="1600" kern="1200" dirty="0" smtClean="0">
                <a:cs typeface="B Zar" pitchFamily="2" charset="-78"/>
              </a:rPr>
              <a:t>: ارزش شرکت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200" y="192843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5" name="Freeform 54"/>
          <p:cNvSpPr/>
          <p:nvPr/>
        </p:nvSpPr>
        <p:spPr>
          <a:xfrm>
            <a:off x="868680" y="176607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V</a:t>
            </a:r>
            <a:r>
              <a:rPr lang="en-US" sz="1600" kern="1200" baseline="-25000" dirty="0" smtClean="0">
                <a:cs typeface="B Zar" pitchFamily="2" charset="-78"/>
              </a:rPr>
              <a:t>U</a:t>
            </a:r>
            <a:r>
              <a:rPr lang="fa-IR" sz="1600" kern="1200" dirty="0" smtClean="0">
                <a:cs typeface="B Zar" pitchFamily="2" charset="-78"/>
              </a:rPr>
              <a:t>: ارزش شرکت غیراهرمی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7200" y="242739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7" name="Freeform 56"/>
          <p:cNvSpPr/>
          <p:nvPr/>
        </p:nvSpPr>
        <p:spPr>
          <a:xfrm>
            <a:off x="868680" y="226503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V</a:t>
            </a:r>
            <a:r>
              <a:rPr lang="en-US" sz="1600" kern="1200" baseline="-25000" dirty="0" smtClean="0">
                <a:cs typeface="B Zar" pitchFamily="2" charset="-78"/>
              </a:rPr>
              <a:t>L</a:t>
            </a:r>
            <a:r>
              <a:rPr lang="fa-IR" sz="1600" kern="1200" dirty="0" smtClean="0">
                <a:cs typeface="B Zar" pitchFamily="2" charset="-78"/>
              </a:rPr>
              <a:t>: ارزش شرکت اهرمی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7200" y="292635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Freeform 58"/>
          <p:cNvSpPr/>
          <p:nvPr/>
        </p:nvSpPr>
        <p:spPr>
          <a:xfrm>
            <a:off x="868680" y="276399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NOPAT</a:t>
            </a:r>
            <a:r>
              <a:rPr lang="fa-IR" sz="1600" kern="1200" dirty="0" smtClean="0">
                <a:cs typeface="B Zar" pitchFamily="2" charset="-78"/>
              </a:rPr>
              <a:t>: سود خالص عملیاتی پس از کسر مالیات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57200" y="342531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1" name="Freeform 60"/>
          <p:cNvSpPr/>
          <p:nvPr/>
        </p:nvSpPr>
        <p:spPr>
          <a:xfrm>
            <a:off x="868680" y="326295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WACC</a:t>
            </a:r>
            <a:r>
              <a:rPr lang="fa-IR" sz="1600" kern="1200" dirty="0" smtClean="0">
                <a:cs typeface="B Zar" pitchFamily="2" charset="-78"/>
              </a:rPr>
              <a:t>: میانگین موزون هزینۀ سرمایه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57200" y="392427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3" name="Freeform 62"/>
          <p:cNvSpPr/>
          <p:nvPr/>
        </p:nvSpPr>
        <p:spPr>
          <a:xfrm>
            <a:off x="868680" y="376191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err="1" smtClean="0">
                <a:cs typeface="B Zar" pitchFamily="2" charset="-78"/>
              </a:rPr>
              <a:t>r</a:t>
            </a:r>
            <a:r>
              <a:rPr lang="en-US" sz="1600" kern="1200" baseline="-25000" dirty="0" err="1" smtClean="0">
                <a:cs typeface="B Zar" pitchFamily="2" charset="-78"/>
              </a:rPr>
              <a:t>SU</a:t>
            </a:r>
            <a:r>
              <a:rPr lang="fa-IR" sz="1600" kern="1200" dirty="0" smtClean="0">
                <a:cs typeface="B Zar" pitchFamily="2" charset="-78"/>
              </a:rPr>
              <a:t>: نرخ بازده موردنظر سهام شرکت غیراهرمی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" y="442323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Freeform 64"/>
          <p:cNvSpPr/>
          <p:nvPr/>
        </p:nvSpPr>
        <p:spPr>
          <a:xfrm>
            <a:off x="868680" y="426087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err="1" smtClean="0">
                <a:cs typeface="B Zar" pitchFamily="2" charset="-78"/>
              </a:rPr>
              <a:t>r</a:t>
            </a:r>
            <a:r>
              <a:rPr lang="en-US" sz="1600" kern="1200" baseline="-25000" dirty="0" err="1" smtClean="0">
                <a:cs typeface="B Zar" pitchFamily="2" charset="-78"/>
              </a:rPr>
              <a:t>SL</a:t>
            </a:r>
            <a:r>
              <a:rPr lang="fa-IR" sz="1600" kern="1200" dirty="0" smtClean="0">
                <a:cs typeface="B Zar" pitchFamily="2" charset="-78"/>
              </a:rPr>
              <a:t>: نرخ بازده موردنظر سهام شرکت اهرمی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7200" y="492219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7" name="Freeform 66"/>
          <p:cNvSpPr/>
          <p:nvPr/>
        </p:nvSpPr>
        <p:spPr>
          <a:xfrm>
            <a:off x="868680" y="475983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r</a:t>
            </a:r>
            <a:r>
              <a:rPr lang="en-US" sz="1600" kern="1200" baseline="-25000" dirty="0" smtClean="0">
                <a:cs typeface="B Zar" pitchFamily="2" charset="-78"/>
              </a:rPr>
              <a:t>d</a:t>
            </a:r>
            <a:r>
              <a:rPr lang="fa-IR" sz="1600" kern="1200" dirty="0" smtClean="0">
                <a:cs typeface="B Zar" pitchFamily="2" charset="-78"/>
              </a:rPr>
              <a:t>: نرخ بازده موردنظر بدهی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7200" y="542115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9" name="Freeform 68"/>
          <p:cNvSpPr/>
          <p:nvPr/>
        </p:nvSpPr>
        <p:spPr>
          <a:xfrm>
            <a:off x="868680" y="525879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D</a:t>
            </a:r>
            <a:r>
              <a:rPr lang="fa-IR" sz="1600" kern="1200" dirty="0" smtClean="0">
                <a:cs typeface="B Zar" pitchFamily="2" charset="-78"/>
              </a:rPr>
              <a:t>: ارزش بازار بدهی شرکت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" y="5920112"/>
            <a:ext cx="8229600" cy="277200"/>
          </a:xfrm>
          <a:prstGeom prst="rect">
            <a:avLst/>
          </a:prstGeom>
          <a:scene3d>
            <a:camera prst="perspectiveRelaxedModerately" zoom="92000"/>
            <a:lightRig rig="balanced" dir="t">
              <a:rot lat="0" lon="0" rev="12700000"/>
            </a:lightRig>
          </a:scene3d>
          <a:sp3d z="-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Freeform 70"/>
          <p:cNvSpPr/>
          <p:nvPr/>
        </p:nvSpPr>
        <p:spPr>
          <a:xfrm>
            <a:off x="868680" y="5757752"/>
            <a:ext cx="5760720" cy="324720"/>
          </a:xfrm>
          <a:custGeom>
            <a:avLst/>
            <a:gdLst>
              <a:gd name="connsiteX0" fmla="*/ 0 w 5760720"/>
              <a:gd name="connsiteY0" fmla="*/ 54121 h 324720"/>
              <a:gd name="connsiteX1" fmla="*/ 15852 w 5760720"/>
              <a:gd name="connsiteY1" fmla="*/ 15852 h 324720"/>
              <a:gd name="connsiteX2" fmla="*/ 54121 w 5760720"/>
              <a:gd name="connsiteY2" fmla="*/ 0 h 324720"/>
              <a:gd name="connsiteX3" fmla="*/ 5706599 w 5760720"/>
              <a:gd name="connsiteY3" fmla="*/ 0 h 324720"/>
              <a:gd name="connsiteX4" fmla="*/ 5744868 w 5760720"/>
              <a:gd name="connsiteY4" fmla="*/ 15852 h 324720"/>
              <a:gd name="connsiteX5" fmla="*/ 5760720 w 5760720"/>
              <a:gd name="connsiteY5" fmla="*/ 54121 h 324720"/>
              <a:gd name="connsiteX6" fmla="*/ 5760720 w 5760720"/>
              <a:gd name="connsiteY6" fmla="*/ 270599 h 324720"/>
              <a:gd name="connsiteX7" fmla="*/ 5744868 w 5760720"/>
              <a:gd name="connsiteY7" fmla="*/ 308868 h 324720"/>
              <a:gd name="connsiteX8" fmla="*/ 5706599 w 5760720"/>
              <a:gd name="connsiteY8" fmla="*/ 324720 h 324720"/>
              <a:gd name="connsiteX9" fmla="*/ 54121 w 5760720"/>
              <a:gd name="connsiteY9" fmla="*/ 324720 h 324720"/>
              <a:gd name="connsiteX10" fmla="*/ 15852 w 5760720"/>
              <a:gd name="connsiteY10" fmla="*/ 308868 h 324720"/>
              <a:gd name="connsiteX11" fmla="*/ 0 w 5760720"/>
              <a:gd name="connsiteY11" fmla="*/ 270599 h 324720"/>
              <a:gd name="connsiteX12" fmla="*/ 0 w 5760720"/>
              <a:gd name="connsiteY12" fmla="*/ 54121 h 32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60720" h="324720">
                <a:moveTo>
                  <a:pt x="0" y="54121"/>
                </a:moveTo>
                <a:cubicBezTo>
                  <a:pt x="0" y="39767"/>
                  <a:pt x="5702" y="26001"/>
                  <a:pt x="15852" y="15852"/>
                </a:cubicBezTo>
                <a:cubicBezTo>
                  <a:pt x="26002" y="5702"/>
                  <a:pt x="39768" y="0"/>
                  <a:pt x="54121" y="0"/>
                </a:cubicBezTo>
                <a:lnTo>
                  <a:pt x="5706599" y="0"/>
                </a:lnTo>
                <a:cubicBezTo>
                  <a:pt x="5720953" y="0"/>
                  <a:pt x="5734719" y="5702"/>
                  <a:pt x="5744868" y="15852"/>
                </a:cubicBezTo>
                <a:cubicBezTo>
                  <a:pt x="5755018" y="26002"/>
                  <a:pt x="5760720" y="39768"/>
                  <a:pt x="5760720" y="54121"/>
                </a:cubicBezTo>
                <a:lnTo>
                  <a:pt x="5760720" y="270599"/>
                </a:lnTo>
                <a:cubicBezTo>
                  <a:pt x="5760720" y="284953"/>
                  <a:pt x="5755018" y="298719"/>
                  <a:pt x="5744868" y="308868"/>
                </a:cubicBezTo>
                <a:cubicBezTo>
                  <a:pt x="5734718" y="319018"/>
                  <a:pt x="5720952" y="324720"/>
                  <a:pt x="5706599" y="324720"/>
                </a:cubicBezTo>
                <a:lnTo>
                  <a:pt x="54121" y="324720"/>
                </a:lnTo>
                <a:cubicBezTo>
                  <a:pt x="39767" y="324720"/>
                  <a:pt x="26001" y="319018"/>
                  <a:pt x="15852" y="308868"/>
                </a:cubicBezTo>
                <a:cubicBezTo>
                  <a:pt x="5702" y="298718"/>
                  <a:pt x="0" y="284952"/>
                  <a:pt x="0" y="270599"/>
                </a:cubicBezTo>
                <a:lnTo>
                  <a:pt x="0" y="54121"/>
                </a:lnTo>
                <a:close/>
              </a:path>
            </a:pathLst>
          </a:custGeom>
          <a:scene3d>
            <a:camera prst="perspectiveRelaxedModerately" zoom="92000"/>
            <a:lightRig rig="balanced" dir="t">
              <a:rot lat="0" lon="0" rev="12700000"/>
            </a:lightRig>
          </a:scene3d>
          <a:sp3d prstMaterial="plastic">
            <a:bevelT w="50800" h="50800"/>
            <a:bevelB w="50800" h="50800"/>
          </a:sp3d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3594" tIns="15852" rIns="233594" bIns="15852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>
                <a:cs typeface="B Zar" pitchFamily="2" charset="-78"/>
              </a:rPr>
              <a:t>S</a:t>
            </a:r>
            <a:r>
              <a:rPr lang="fa-IR" sz="1600" kern="1200" dirty="0" smtClean="0">
                <a:cs typeface="B Zar" pitchFamily="2" charset="-78"/>
              </a:rPr>
              <a:t>: ارزش بازار سهام شرکت</a:t>
            </a:r>
            <a:endParaRPr lang="en-US" sz="1600" kern="1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قضایای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2816225" y="1714500"/>
          <a:ext cx="4906963" cy="1143000"/>
        </p:xfrm>
        <a:graphic>
          <a:graphicData uri="http://schemas.openxmlformats.org/presentationml/2006/ole">
            <p:oleObj spid="_x0000_s335874" name="Equation" r:id="rId8" imgW="1650960" imgH="38088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3309938" y="4211638"/>
          <a:ext cx="4494212" cy="642937"/>
        </p:xfrm>
        <a:graphic>
          <a:graphicData uri="http://schemas.openxmlformats.org/presentationml/2006/ole">
            <p:oleObj spid="_x0000_s335875" name="Equation" r:id="rId9" imgW="1307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نتایج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نتایج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668463" y="2744788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703388" y="5194300"/>
            <a:ext cx="501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23838" y="2209800"/>
            <a:ext cx="2976562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dirty="0" smtClean="0">
                <a:cs typeface="B Zar" pitchFamily="2" charset="-78"/>
              </a:rPr>
              <a:t>هزینۀ سرمایه (%)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914400" y="2890838"/>
            <a:ext cx="706437" cy="2121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26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14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  8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524000" y="5229225"/>
            <a:ext cx="730408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0	20	40	60	80	100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1693863" y="4706938"/>
            <a:ext cx="46878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572994" y="2667000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err="1" smtClean="0"/>
              <a:t>r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496050" y="3852863"/>
            <a:ext cx="87947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/>
              <a:t>WACC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572995" y="4384675"/>
            <a:ext cx="34464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smtClean="0"/>
              <a:t>r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676400" y="4173538"/>
            <a:ext cx="4687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00800" y="5029200"/>
            <a:ext cx="2330450" cy="311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aseline="0" dirty="0" smtClean="0">
                <a:cs typeface="B Zar" pitchFamily="2" charset="-78"/>
              </a:rPr>
              <a:t>D/V (%)</a:t>
            </a:r>
            <a:endParaRPr lang="en-US" sz="1600" baseline="0" dirty="0">
              <a:cs typeface="B Zar" pitchFamily="2" charset="-78"/>
            </a:endParaRPr>
          </a:p>
        </p:txBody>
      </p:sp>
      <p:sp>
        <p:nvSpPr>
          <p:cNvPr id="20" name="Arc 36"/>
          <p:cNvSpPr>
            <a:spLocks/>
          </p:cNvSpPr>
          <p:nvPr/>
        </p:nvSpPr>
        <p:spPr bwMode="auto">
          <a:xfrm flipV="1">
            <a:off x="1676400" y="2895600"/>
            <a:ext cx="4724400" cy="1295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dirty="0">
              <a:solidFill>
                <a:srgbClr val="33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990600"/>
          </a:xfrm>
        </p:spPr>
        <p:txBody>
          <a:bodyPr/>
          <a:lstStyle/>
          <a:p>
            <a:pPr eaLnBrk="1" hangingPunct="1"/>
            <a:r>
              <a:rPr lang="fa-IR" dirty="0" smtClean="0"/>
              <a:t>نتایج نظریۀ اول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b="1" dirty="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624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8006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  <a:buNone/>
            </a:pPr>
            <a:endParaRPr lang="en-US" sz="2600" b="1" kern="1200" dirty="0" smtClean="0">
              <a:latin typeface="IPT.Zar" pitchFamily="2" charset="2"/>
              <a:cs typeface="Arial" charset="0"/>
            </a:endParaRPr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1320800" y="2601913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26"/>
          <p:cNvSpPr>
            <a:spLocks noChangeArrowheads="1"/>
          </p:cNvSpPr>
          <p:nvPr/>
        </p:nvSpPr>
        <p:spPr bwMode="auto">
          <a:xfrm>
            <a:off x="-152400" y="2057400"/>
            <a:ext cx="3246438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ارزش شرکت 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2" name="Rectangle 27"/>
          <p:cNvSpPr>
            <a:spLocks noChangeArrowheads="1"/>
          </p:cNvSpPr>
          <p:nvPr/>
        </p:nvSpPr>
        <p:spPr bwMode="auto">
          <a:xfrm>
            <a:off x="457200" y="2655888"/>
            <a:ext cx="706438" cy="239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4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3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2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Zar" pitchFamily="2" charset="2"/>
              </a:rPr>
              <a:t>1</a:t>
            </a:r>
          </a:p>
        </p:txBody>
      </p:sp>
      <p:sp>
        <p:nvSpPr>
          <p:cNvPr id="15373" name="Rectangle 28"/>
          <p:cNvSpPr>
            <a:spLocks noChangeArrowheads="1"/>
          </p:cNvSpPr>
          <p:nvPr/>
        </p:nvSpPr>
        <p:spPr bwMode="auto">
          <a:xfrm>
            <a:off x="1176338" y="5000625"/>
            <a:ext cx="7304087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600" b="1" baseline="0" dirty="0">
                <a:latin typeface="IPT.Zar" pitchFamily="2" charset="2"/>
              </a:rPr>
              <a:t>0	0.5	1.0	1.5	2.0	2.5</a:t>
            </a:r>
          </a:p>
        </p:txBody>
      </p:sp>
      <p:sp>
        <p:nvSpPr>
          <p:cNvPr id="15374" name="Rectangle 29"/>
          <p:cNvSpPr>
            <a:spLocks noChangeArrowheads="1"/>
          </p:cNvSpPr>
          <p:nvPr/>
        </p:nvSpPr>
        <p:spPr bwMode="auto">
          <a:xfrm>
            <a:off x="6243638" y="4835608"/>
            <a:ext cx="2570162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بدهی</a:t>
            </a:r>
            <a:r>
              <a:rPr lang="fa-IR" dirty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5" name="Line 30"/>
          <p:cNvSpPr>
            <a:spLocks noChangeShapeType="1"/>
          </p:cNvSpPr>
          <p:nvPr/>
        </p:nvSpPr>
        <p:spPr bwMode="auto">
          <a:xfrm>
            <a:off x="1331913" y="4038600"/>
            <a:ext cx="40020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32"/>
          <p:cNvSpPr>
            <a:spLocks noChangeArrowheads="1"/>
          </p:cNvSpPr>
          <p:nvPr/>
        </p:nvSpPr>
        <p:spPr bwMode="auto">
          <a:xfrm>
            <a:off x="5715000" y="3810000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smtClean="0"/>
              <a:t>V</a:t>
            </a:r>
            <a:endParaRPr lang="en-US" baseline="-25000" dirty="0"/>
          </a:p>
        </p:txBody>
      </p:sp>
      <p:sp>
        <p:nvSpPr>
          <p:cNvPr id="15381" name="Line 36"/>
          <p:cNvSpPr>
            <a:spLocks noChangeShapeType="1"/>
          </p:cNvSpPr>
          <p:nvPr/>
        </p:nvSpPr>
        <p:spPr bwMode="auto">
          <a:xfrm>
            <a:off x="1333500" y="5011738"/>
            <a:ext cx="521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000" dirty="0"/>
              <a:t>نظریۀ ساختار سرمایه: قیمت‌گذاری ریسک </a:t>
            </a:r>
            <a:r>
              <a:rPr lang="fa-IR" sz="2000" dirty="0" smtClean="0"/>
              <a:t>مالی با فرض عدم وجود مالیات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6223000" y="4102100"/>
          <a:ext cx="1522413" cy="635000"/>
        </p:xfrm>
        <a:graphic>
          <a:graphicData uri="http://schemas.openxmlformats.org/presentationml/2006/ole">
            <p:oleObj spid="_x0000_s340994" name="Equation" r:id="rId8" imgW="457200" imgH="190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3886199"/>
          <a:ext cx="393700" cy="847969"/>
        </p:xfrm>
        <a:graphic>
          <a:graphicData uri="http://schemas.openxmlformats.org/presentationml/2006/ole">
            <p:oleObj spid="_x0000_s340995" name="Equation" r:id="rId9" imgW="1648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قضایای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005263" y="1981200"/>
          <a:ext cx="2528887" cy="609600"/>
        </p:xfrm>
        <a:graphic>
          <a:graphicData uri="http://schemas.openxmlformats.org/presentationml/2006/ole">
            <p:oleObj spid="_x0000_s336898" name="Equation" r:id="rId8" imgW="850680" imgH="20304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3165475" y="4376738"/>
          <a:ext cx="4792663" cy="523875"/>
        </p:xfrm>
        <a:graphic>
          <a:graphicData uri="http://schemas.openxmlformats.org/presentationml/2006/ole">
            <p:oleObj spid="_x0000_s336899" name="Equation" r:id="rId9" imgW="17143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نتایج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3863"/>
            <a:ext cx="7772400" cy="7191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b="1" dirty="0" smtClean="0"/>
              <a:t>حوزه‌های عمدۀ مدیریت مالی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1219200"/>
            <a:ext cx="7211978" cy="2709543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1344577" y="3858622"/>
            <a:ext cx="6835935" cy="2203721"/>
          </a:xfrm>
          <a:custGeom>
            <a:avLst/>
            <a:gdLst>
              <a:gd name="connsiteX0" fmla="*/ 290253 w 7728269"/>
              <a:gd name="connsiteY0" fmla="*/ 0 h 2764313"/>
              <a:gd name="connsiteX1" fmla="*/ 7438016 w 7728269"/>
              <a:gd name="connsiteY1" fmla="*/ 0 h 2764313"/>
              <a:gd name="connsiteX2" fmla="*/ 7643256 w 7728269"/>
              <a:gd name="connsiteY2" fmla="*/ 85013 h 2764313"/>
              <a:gd name="connsiteX3" fmla="*/ 7728269 w 7728269"/>
              <a:gd name="connsiteY3" fmla="*/ 290253 h 2764313"/>
              <a:gd name="connsiteX4" fmla="*/ 7728269 w 7728269"/>
              <a:gd name="connsiteY4" fmla="*/ 2764313 h 2764313"/>
              <a:gd name="connsiteX5" fmla="*/ 7728269 w 7728269"/>
              <a:gd name="connsiteY5" fmla="*/ 2764313 h 2764313"/>
              <a:gd name="connsiteX6" fmla="*/ 7728269 w 7728269"/>
              <a:gd name="connsiteY6" fmla="*/ 2764313 h 2764313"/>
              <a:gd name="connsiteX7" fmla="*/ 0 w 7728269"/>
              <a:gd name="connsiteY7" fmla="*/ 2764313 h 2764313"/>
              <a:gd name="connsiteX8" fmla="*/ 0 w 7728269"/>
              <a:gd name="connsiteY8" fmla="*/ 2764313 h 2764313"/>
              <a:gd name="connsiteX9" fmla="*/ 0 w 7728269"/>
              <a:gd name="connsiteY9" fmla="*/ 2764313 h 2764313"/>
              <a:gd name="connsiteX10" fmla="*/ 0 w 7728269"/>
              <a:gd name="connsiteY10" fmla="*/ 290253 h 2764313"/>
              <a:gd name="connsiteX11" fmla="*/ 85013 w 7728269"/>
              <a:gd name="connsiteY11" fmla="*/ 85013 h 2764313"/>
              <a:gd name="connsiteX12" fmla="*/ 290253 w 7728269"/>
              <a:gd name="connsiteY12" fmla="*/ 0 h 276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28269" h="2764313">
                <a:moveTo>
                  <a:pt x="7438016" y="2764312"/>
                </a:moveTo>
                <a:lnTo>
                  <a:pt x="290253" y="2764312"/>
                </a:lnTo>
                <a:cubicBezTo>
                  <a:pt x="213273" y="2764312"/>
                  <a:pt x="139446" y="2733732"/>
                  <a:pt x="85013" y="2679299"/>
                </a:cubicBezTo>
                <a:cubicBezTo>
                  <a:pt x="30580" y="2624866"/>
                  <a:pt x="0" y="2551039"/>
                  <a:pt x="0" y="2474059"/>
                </a:cubicBezTo>
                <a:lnTo>
                  <a:pt x="0" y="1"/>
                </a:lnTo>
                <a:lnTo>
                  <a:pt x="0" y="1"/>
                </a:lnTo>
                <a:lnTo>
                  <a:pt x="0" y="1"/>
                </a:lnTo>
                <a:lnTo>
                  <a:pt x="7728269" y="1"/>
                </a:lnTo>
                <a:lnTo>
                  <a:pt x="7728269" y="1"/>
                </a:lnTo>
                <a:lnTo>
                  <a:pt x="7728269" y="1"/>
                </a:lnTo>
                <a:lnTo>
                  <a:pt x="7728269" y="2474059"/>
                </a:lnTo>
                <a:cubicBezTo>
                  <a:pt x="7728269" y="2551039"/>
                  <a:pt x="7697689" y="2624866"/>
                  <a:pt x="7643256" y="2679299"/>
                </a:cubicBezTo>
                <a:cubicBezTo>
                  <a:pt x="7588823" y="2733732"/>
                  <a:pt x="7514996" y="2764312"/>
                  <a:pt x="7438016" y="2764312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9924" tIns="184913" rIns="269925" bIns="269924" numCol="1" spcCol="1270" anchor="t" anchorCtr="0">
            <a:noAutofit/>
          </a:bodyPr>
          <a:lstStyle/>
          <a:p>
            <a:pPr marL="228600" lvl="1" indent="-228600" algn="r" defTabSz="88900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2400" kern="1200" spc="300" dirty="0" smtClean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مالی شرکت‌ها</a:t>
            </a:r>
            <a:endParaRPr lang="en-US" sz="2400" kern="1200" spc="300" dirty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بازارها و نهادهای مالی</a:t>
            </a:r>
            <a:endParaRPr lang="en-US" sz="2400" kern="1200" spc="300" dirty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مدیریت سرمایه‌گذاری</a:t>
            </a:r>
            <a:endParaRPr lang="en-US" sz="2400" kern="1200" spc="300" dirty="0">
              <a:cs typeface="B Zar" pitchFamily="2" charset="-78"/>
            </a:endParaRPr>
          </a:p>
          <a:p>
            <a:pPr marL="2057400" lvl="5" indent="-228600" algn="r" defTabSz="889000" rtl="1">
              <a:lnSpc>
                <a:spcPct val="90000"/>
              </a:lnSpc>
              <a:spcAft>
                <a:spcPct val="15000"/>
              </a:spcAft>
              <a:buChar char="••"/>
            </a:pPr>
            <a:r>
              <a:rPr lang="fa-IR" sz="2400" kern="1200" spc="300" dirty="0" smtClean="0">
                <a:cs typeface="B Zar" pitchFamily="2" charset="-78"/>
              </a:rPr>
              <a:t>مهندسی مالی و مدیریت ریسک</a:t>
            </a:r>
            <a:endParaRPr lang="en-US" sz="2400" kern="1200" spc="300" dirty="0">
              <a:cs typeface="B Za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44578" y="1337944"/>
            <a:ext cx="6835934" cy="2590799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نتایج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Low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fa-IR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1668463" y="2744788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1703388" y="5194300"/>
            <a:ext cx="5016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23838" y="2209800"/>
            <a:ext cx="2976562" cy="3390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dirty="0" smtClean="0">
                <a:cs typeface="B Zar" pitchFamily="2" charset="-78"/>
              </a:rPr>
              <a:t>هزینۀ سرمایه (%)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914400" y="2890838"/>
            <a:ext cx="706437" cy="2121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26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20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14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  8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524000" y="5229225"/>
            <a:ext cx="7304088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b="1" baseline="0" dirty="0">
                <a:latin typeface="IPT.Lotus" pitchFamily="2" charset="2"/>
              </a:rPr>
              <a:t>0	20	40	60	80	100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1693863" y="4706938"/>
            <a:ext cx="46878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6521368" y="2590800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err="1" smtClean="0"/>
              <a:t>r</a:t>
            </a:r>
            <a:r>
              <a:rPr lang="en-US" baseline="-25000" dirty="0" err="1" smtClean="0"/>
              <a:t>s</a:t>
            </a:r>
            <a:endParaRPr lang="en-US" baseline="-25000" dirty="0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477000" y="4191000"/>
            <a:ext cx="87947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/>
              <a:t>WACC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6630144" y="4572000"/>
            <a:ext cx="88806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 smtClean="0"/>
              <a:t>r</a:t>
            </a:r>
            <a:r>
              <a:rPr lang="en-US" baseline="-25000" dirty="0" smtClean="0"/>
              <a:t>d </a:t>
            </a:r>
            <a:r>
              <a:rPr lang="en-US" dirty="0" smtClean="0"/>
              <a:t>(1-T)</a:t>
            </a:r>
            <a:endParaRPr lang="en-US" baseline="-25000" dirty="0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1676400" y="4173538"/>
            <a:ext cx="4724400" cy="246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00800" y="5029200"/>
            <a:ext cx="2330450" cy="3113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600" baseline="0" dirty="0" smtClean="0">
                <a:cs typeface="B Zar" pitchFamily="2" charset="-78"/>
              </a:rPr>
              <a:t>D/V (%)</a:t>
            </a:r>
            <a:endParaRPr lang="en-US" sz="1600" baseline="0" dirty="0">
              <a:cs typeface="B Zar" pitchFamily="2" charset="-78"/>
            </a:endParaRPr>
          </a:p>
        </p:txBody>
      </p:sp>
      <p:sp>
        <p:nvSpPr>
          <p:cNvPr id="23" name="Arc 36"/>
          <p:cNvSpPr>
            <a:spLocks/>
          </p:cNvSpPr>
          <p:nvPr/>
        </p:nvSpPr>
        <p:spPr bwMode="auto">
          <a:xfrm flipV="1">
            <a:off x="1676400" y="2895600"/>
            <a:ext cx="4724400" cy="1295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838200"/>
          </a:xfrm>
        </p:spPr>
        <p:txBody>
          <a:bodyPr/>
          <a:lstStyle/>
          <a:p>
            <a:pPr eaLnBrk="1" hangingPunct="1"/>
            <a:r>
              <a:rPr lang="fa-IR" dirty="0" smtClean="0"/>
              <a:t>نتایج نظریۀ دوم مودیلیانی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و</a:t>
            </a:r>
            <a:r>
              <a:rPr lang="fa-IR" dirty="0" smtClean="0">
                <a:cs typeface="B Zar" pitchFamily="2" charset="-78"/>
              </a:rPr>
              <a:t> </a:t>
            </a:r>
            <a:r>
              <a:rPr lang="fa-IR" dirty="0" smtClean="0"/>
              <a:t>میلر </a:t>
            </a:r>
            <a:endParaRPr lang="en-US" b="1" dirty="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624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a-IR"/>
          </a:p>
        </p:txBody>
      </p:sp>
      <p:sp>
        <p:nvSpPr>
          <p:cNvPr id="15369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86800" cy="4800600"/>
          </a:xfr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  <a:p>
            <a:pPr algn="l" rtl="0">
              <a:spcBef>
                <a:spcPct val="50000"/>
              </a:spcBef>
              <a:buNone/>
            </a:pPr>
            <a:endParaRPr lang="en-US" sz="2600" b="1" kern="1200" dirty="0" smtClean="0">
              <a:latin typeface="IPT.Lotus" pitchFamily="2" charset="2"/>
              <a:cs typeface="Arial" charset="0"/>
            </a:endParaRPr>
          </a:p>
        </p:txBody>
      </p:sp>
      <p:sp>
        <p:nvSpPr>
          <p:cNvPr id="15370" name="Line 25"/>
          <p:cNvSpPr>
            <a:spLocks noChangeShapeType="1"/>
          </p:cNvSpPr>
          <p:nvPr/>
        </p:nvSpPr>
        <p:spPr bwMode="auto">
          <a:xfrm>
            <a:off x="1320800" y="2601913"/>
            <a:ext cx="0" cy="2436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26"/>
          <p:cNvSpPr>
            <a:spLocks noChangeArrowheads="1"/>
          </p:cNvSpPr>
          <p:nvPr/>
        </p:nvSpPr>
        <p:spPr bwMode="auto">
          <a:xfrm>
            <a:off x="-152400" y="2057400"/>
            <a:ext cx="3246438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ارزش شرکت 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2" name="Rectangle 27"/>
          <p:cNvSpPr>
            <a:spLocks noChangeArrowheads="1"/>
          </p:cNvSpPr>
          <p:nvPr/>
        </p:nvSpPr>
        <p:spPr bwMode="auto">
          <a:xfrm>
            <a:off x="512762" y="2655888"/>
            <a:ext cx="706438" cy="2390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4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3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2</a:t>
            </a:r>
          </a:p>
          <a:p>
            <a:pPr eaLnBrk="0" hangingPunct="0">
              <a:spcBef>
                <a:spcPct val="60000"/>
              </a:spcBef>
            </a:pPr>
            <a:r>
              <a:rPr lang="en-US" sz="2600" b="1" baseline="0" dirty="0">
                <a:latin typeface="IPT.Lotus" pitchFamily="2" charset="2"/>
              </a:rPr>
              <a:t>1</a:t>
            </a:r>
          </a:p>
        </p:txBody>
      </p:sp>
      <p:sp>
        <p:nvSpPr>
          <p:cNvPr id="15373" name="Rectangle 28"/>
          <p:cNvSpPr>
            <a:spLocks noChangeArrowheads="1"/>
          </p:cNvSpPr>
          <p:nvPr/>
        </p:nvSpPr>
        <p:spPr bwMode="auto">
          <a:xfrm>
            <a:off x="1176338" y="5000625"/>
            <a:ext cx="7304087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600" b="1" baseline="0" dirty="0">
                <a:latin typeface="IPT.Lotus" pitchFamily="2" charset="2"/>
              </a:rPr>
              <a:t>0	0.5	1.0	1.5	2.0	2.5</a:t>
            </a:r>
          </a:p>
        </p:txBody>
      </p:sp>
      <p:sp>
        <p:nvSpPr>
          <p:cNvPr id="15374" name="Rectangle 29"/>
          <p:cNvSpPr>
            <a:spLocks noChangeArrowheads="1"/>
          </p:cNvSpPr>
          <p:nvPr/>
        </p:nvSpPr>
        <p:spPr bwMode="auto">
          <a:xfrm>
            <a:off x="6243638" y="4835608"/>
            <a:ext cx="2570162" cy="34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fa-IR" baseline="0" dirty="0" smtClean="0">
                <a:cs typeface="B Zar" pitchFamily="2" charset="-78"/>
              </a:rPr>
              <a:t>بدهی</a:t>
            </a:r>
            <a:r>
              <a:rPr lang="fa-IR" dirty="0">
                <a:cs typeface="B Zar" pitchFamily="2" charset="-78"/>
              </a:rPr>
              <a:t> </a:t>
            </a:r>
            <a:r>
              <a:rPr lang="fa-IR" dirty="0" smtClean="0">
                <a:cs typeface="B Zar" pitchFamily="2" charset="-78"/>
              </a:rPr>
              <a:t>(میلیارد ریال)</a:t>
            </a:r>
            <a:endParaRPr lang="en-US" baseline="0" dirty="0">
              <a:cs typeface="B Zar" pitchFamily="2" charset="-78"/>
            </a:endParaRPr>
          </a:p>
        </p:txBody>
      </p:sp>
      <p:sp>
        <p:nvSpPr>
          <p:cNvPr id="15375" name="Line 30"/>
          <p:cNvSpPr>
            <a:spLocks noChangeShapeType="1"/>
          </p:cNvSpPr>
          <p:nvPr/>
        </p:nvSpPr>
        <p:spPr bwMode="auto">
          <a:xfrm>
            <a:off x="1331913" y="4038600"/>
            <a:ext cx="4535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32"/>
          <p:cNvSpPr>
            <a:spLocks noChangeArrowheads="1"/>
          </p:cNvSpPr>
          <p:nvPr/>
        </p:nvSpPr>
        <p:spPr bwMode="auto">
          <a:xfrm>
            <a:off x="6019800" y="3824233"/>
            <a:ext cx="44723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rtl="1"/>
            <a:r>
              <a:rPr lang="en-US" dirty="0" smtClean="0"/>
              <a:t>V</a:t>
            </a:r>
            <a:r>
              <a:rPr lang="en-US" baseline="-25000" dirty="0" smtClean="0"/>
              <a:t>U</a:t>
            </a:r>
            <a:endParaRPr lang="en-US" dirty="0"/>
          </a:p>
        </p:txBody>
      </p:sp>
      <p:sp>
        <p:nvSpPr>
          <p:cNvPr id="15381" name="Line 36"/>
          <p:cNvSpPr>
            <a:spLocks noChangeShapeType="1"/>
          </p:cNvSpPr>
          <p:nvPr/>
        </p:nvSpPr>
        <p:spPr bwMode="auto">
          <a:xfrm>
            <a:off x="1333500" y="5011738"/>
            <a:ext cx="521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331912" y="3200400"/>
            <a:ext cx="4535488" cy="83820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</p:cxn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6019800" y="2986033"/>
            <a:ext cx="421591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rtl="1"/>
            <a:r>
              <a:rPr lang="en-US" dirty="0" smtClean="0"/>
              <a:t>V</a:t>
            </a:r>
            <a:r>
              <a:rPr lang="en-US" baseline="-25000" dirty="0" smtClean="0"/>
              <a:t>L</a:t>
            </a:r>
            <a:endParaRPr lang="en-US" dirty="0"/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5410200" y="3519433"/>
            <a:ext cx="4905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aseline="0" dirty="0"/>
              <a:t>TD</a:t>
            </a:r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5334000" y="3276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a-IR" sz="2400" dirty="0"/>
              <a:t>نظریۀ ساختار سرمایه: قیمت‌گذاری ریسک مالی با فرض </a:t>
            </a:r>
            <a:r>
              <a:rPr lang="fa-IR" sz="2400" dirty="0" smtClean="0"/>
              <a:t>وجود </a:t>
            </a:r>
            <a:r>
              <a:rPr lang="fa-IR" sz="2400" dirty="0"/>
              <a:t>مالیات 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1540" name="Object 4"/>
          <p:cNvGraphicFramePr>
            <a:graphicFrameLocks noChangeAspect="1"/>
          </p:cNvGraphicFramePr>
          <p:nvPr/>
        </p:nvGraphicFramePr>
        <p:xfrm>
          <a:off x="5859463" y="4114800"/>
          <a:ext cx="2211387" cy="544513"/>
        </p:xfrm>
        <a:graphic>
          <a:graphicData uri="http://schemas.openxmlformats.org/presentationml/2006/ole">
            <p:oleObj spid="_x0000_s321540" name="Equation" r:id="rId8" imgW="774360" imgH="1904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3886199"/>
          <a:ext cx="393700" cy="847969"/>
        </p:xfrm>
        <a:graphic>
          <a:graphicData uri="http://schemas.openxmlformats.org/presentationml/2006/ole">
            <p:oleObj spid="_x0000_s321541" name="Equation" r:id="rId9" imgW="1648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معادلۀ حَمدا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457200" y="1374775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887538" y="5226050"/>
          <a:ext cx="5489575" cy="452438"/>
        </p:xfrm>
        <a:graphic>
          <a:graphicData uri="http://schemas.openxmlformats.org/presentationml/2006/ole">
            <p:oleObj spid="_x0000_s339970" name="Equation" r:id="rId8" imgW="2323800" imgH="190440" progId="Equation.3">
              <p:embed/>
            </p:oleObj>
          </a:graphicData>
        </a:graphic>
      </p:graphicFrame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2182813" y="3781425"/>
          <a:ext cx="4375150" cy="477838"/>
        </p:xfrm>
        <a:graphic>
          <a:graphicData uri="http://schemas.openxmlformats.org/presentationml/2006/ole">
            <p:oleObj spid="_x0000_s339971" name="Equation" r:id="rId9" imgW="1714320" imgH="190440" progId="Equation.3">
              <p:embed/>
            </p:oleObj>
          </a:graphicData>
        </a:graphic>
      </p:graphicFrame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2819400" y="2286000"/>
          <a:ext cx="2917825" cy="580982"/>
        </p:xfrm>
        <a:graphic>
          <a:graphicData uri="http://schemas.openxmlformats.org/presentationml/2006/ole">
            <p:oleObj spid="_x0000_s339972" name="Equation" r:id="rId10" imgW="939600" imgH="1904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224213" y="5797317"/>
          <a:ext cx="2852737" cy="465137"/>
        </p:xfrm>
        <a:graphic>
          <a:graphicData uri="http://schemas.openxmlformats.org/presentationml/2006/ole">
            <p:oleObj spid="_x0000_s339973" name="Equation" r:id="rId11" imgW="1091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رابرت انگل (2003 )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3200400"/>
            <a:ext cx="39607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فیشر بلک و مایرون </a:t>
            </a:r>
            <a:r>
              <a:rPr lang="fa-IR" dirty="0" smtClean="0"/>
              <a:t>شولز (1997)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950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3276600"/>
            <a:ext cx="407979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4343400"/>
            <a:ext cx="4646614" cy="55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1\Desktop\Black_Fischer_2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1295400"/>
            <a:ext cx="1737017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بسط رابطۀ قیمت‌گذاری اختیار خرید</a:t>
            </a:r>
            <a:endParaRPr lang="en-US" dirty="0"/>
          </a:p>
        </p:txBody>
      </p:sp>
      <p:graphicFrame>
        <p:nvGraphicFramePr>
          <p:cNvPr id="4" name="Content Placeholder 9"/>
          <p:cNvGraphicFramePr>
            <a:graphicFrameLocks/>
          </p:cNvGraphicFramePr>
          <p:nvPr/>
        </p:nvGraphicFramePr>
        <p:xfrm>
          <a:off x="502920" y="160324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21" name="Object 1"/>
          <p:cNvGraphicFramePr>
            <a:graphicFrameLocks noChangeAspect="1"/>
          </p:cNvGraphicFramePr>
          <p:nvPr/>
        </p:nvGraphicFramePr>
        <p:xfrm>
          <a:off x="2491596" y="1606296"/>
          <a:ext cx="3680604" cy="762000"/>
        </p:xfrm>
        <a:graphic>
          <a:graphicData uri="http://schemas.openxmlformats.org/presentationml/2006/ole">
            <p:oleObj spid="_x0000_s338946" name="Equation" r:id="rId8" imgW="2438400" imgH="508000" progId="Equation.3">
              <p:embed/>
            </p:oleObj>
          </a:graphicData>
        </a:graphic>
      </p:graphicFrame>
      <p:graphicFrame>
        <p:nvGraphicFramePr>
          <p:cNvPr id="235523" name="Object 3"/>
          <p:cNvGraphicFramePr>
            <a:graphicFrameLocks noChangeAspect="1"/>
          </p:cNvGraphicFramePr>
          <p:nvPr/>
        </p:nvGraphicFramePr>
        <p:xfrm>
          <a:off x="3810000" y="2749296"/>
          <a:ext cx="1262063" cy="381000"/>
        </p:xfrm>
        <a:graphic>
          <a:graphicData uri="http://schemas.openxmlformats.org/presentationml/2006/ole">
            <p:oleObj spid="_x0000_s338947" name="Equation" r:id="rId9" imgW="672840" imgH="203040" progId="Equation.3">
              <p:embed/>
            </p:oleObj>
          </a:graphicData>
        </a:graphic>
      </p:graphicFrame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24" name="Object 4"/>
          <p:cNvGraphicFramePr>
            <a:graphicFrameLocks noChangeAspect="1"/>
          </p:cNvGraphicFramePr>
          <p:nvPr/>
        </p:nvGraphicFramePr>
        <p:xfrm>
          <a:off x="1905000" y="3739896"/>
          <a:ext cx="5227320" cy="533400"/>
        </p:xfrm>
        <a:graphic>
          <a:graphicData uri="http://schemas.openxmlformats.org/presentationml/2006/ole">
            <p:oleObj spid="_x0000_s338948" name="Equation" r:id="rId10" imgW="2336800" imgH="241300" progId="Equation.3">
              <p:embed/>
            </p:oleObj>
          </a:graphicData>
        </a:graphic>
      </p:graphicFrame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26" name="Object 6"/>
          <p:cNvGraphicFramePr>
            <a:graphicFrameLocks noChangeAspect="1"/>
          </p:cNvGraphicFramePr>
          <p:nvPr/>
        </p:nvGraphicFramePr>
        <p:xfrm>
          <a:off x="1438275" y="4883150"/>
          <a:ext cx="6911975" cy="350838"/>
        </p:xfrm>
        <a:graphic>
          <a:graphicData uri="http://schemas.openxmlformats.org/presentationml/2006/ole">
            <p:oleObj spid="_x0000_s338949" name="Equation" r:id="rId11" imgW="42289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4400" b="1" dirty="0" smtClean="0">
                <a:ln/>
                <a:solidFill>
                  <a:schemeClr val="accent3"/>
                </a:solidFill>
                <a:cs typeface="B Titr" pitchFamily="2" charset="-78"/>
              </a:rPr>
              <a:t>با تشکر</a:t>
            </a:r>
            <a:endParaRPr lang="en-US" sz="4400" b="1" dirty="0">
              <a:ln/>
              <a:solidFill>
                <a:schemeClr val="accent3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52400"/>
            <a:ext cx="3657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8600" y="990600"/>
            <a:ext cx="8458200" cy="510540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191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b="1" dirty="0" smtClean="0"/>
              <a:t>روابط متقابل</a:t>
            </a:r>
            <a:endParaRPr lang="en-US" b="1" dirty="0" smtClean="0"/>
          </a:p>
        </p:txBody>
      </p:sp>
      <p:sp>
        <p:nvSpPr>
          <p:cNvPr id="10" name="Freeform 9"/>
          <p:cNvSpPr/>
          <p:nvPr/>
        </p:nvSpPr>
        <p:spPr>
          <a:xfrm>
            <a:off x="3762300" y="3337009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مهندسی مالی و مدیریت ریسک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 rot="16200000">
            <a:off x="4400230" y="2747341"/>
            <a:ext cx="343538" cy="550595"/>
          </a:xfrm>
          <a:custGeom>
            <a:avLst/>
            <a:gdLst>
              <a:gd name="connsiteX0" fmla="*/ 0 w 343538"/>
              <a:gd name="connsiteY0" fmla="*/ 110119 h 550595"/>
              <a:gd name="connsiteX1" fmla="*/ 171769 w 343538"/>
              <a:gd name="connsiteY1" fmla="*/ 110119 h 550595"/>
              <a:gd name="connsiteX2" fmla="*/ 171769 w 343538"/>
              <a:gd name="connsiteY2" fmla="*/ 0 h 550595"/>
              <a:gd name="connsiteX3" fmla="*/ 343538 w 343538"/>
              <a:gd name="connsiteY3" fmla="*/ 275298 h 550595"/>
              <a:gd name="connsiteX4" fmla="*/ 171769 w 343538"/>
              <a:gd name="connsiteY4" fmla="*/ 550595 h 550595"/>
              <a:gd name="connsiteX5" fmla="*/ 171769 w 343538"/>
              <a:gd name="connsiteY5" fmla="*/ 440476 h 550595"/>
              <a:gd name="connsiteX6" fmla="*/ 0 w 343538"/>
              <a:gd name="connsiteY6" fmla="*/ 440476 h 550595"/>
              <a:gd name="connsiteX7" fmla="*/ 0 w 343538"/>
              <a:gd name="connsiteY7" fmla="*/ 110119 h 5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38" h="550595">
                <a:moveTo>
                  <a:pt x="0" y="110119"/>
                </a:moveTo>
                <a:lnTo>
                  <a:pt x="171769" y="110119"/>
                </a:lnTo>
                <a:lnTo>
                  <a:pt x="171769" y="0"/>
                </a:lnTo>
                <a:lnTo>
                  <a:pt x="343538" y="275298"/>
                </a:lnTo>
                <a:lnTo>
                  <a:pt x="171769" y="550595"/>
                </a:lnTo>
                <a:lnTo>
                  <a:pt x="171769" y="440476"/>
                </a:lnTo>
                <a:lnTo>
                  <a:pt x="0" y="440476"/>
                </a:lnTo>
                <a:lnTo>
                  <a:pt x="0" y="110119"/>
                </a:lnTo>
                <a:close/>
              </a:path>
            </a:pathLst>
          </a:cu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110119" rIns="103062" bIns="110118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>
              <a:cs typeface="B Titr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762300" y="1069424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مالی شرکت‌ها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 rot="1800000">
            <a:off x="5373703" y="4433445"/>
            <a:ext cx="343538" cy="550595"/>
          </a:xfrm>
          <a:custGeom>
            <a:avLst/>
            <a:gdLst>
              <a:gd name="connsiteX0" fmla="*/ 0 w 343538"/>
              <a:gd name="connsiteY0" fmla="*/ 110119 h 550595"/>
              <a:gd name="connsiteX1" fmla="*/ 171769 w 343538"/>
              <a:gd name="connsiteY1" fmla="*/ 110119 h 550595"/>
              <a:gd name="connsiteX2" fmla="*/ 171769 w 343538"/>
              <a:gd name="connsiteY2" fmla="*/ 0 h 550595"/>
              <a:gd name="connsiteX3" fmla="*/ 343538 w 343538"/>
              <a:gd name="connsiteY3" fmla="*/ 275298 h 550595"/>
              <a:gd name="connsiteX4" fmla="*/ 171769 w 343538"/>
              <a:gd name="connsiteY4" fmla="*/ 550595 h 550595"/>
              <a:gd name="connsiteX5" fmla="*/ 171769 w 343538"/>
              <a:gd name="connsiteY5" fmla="*/ 440476 h 550595"/>
              <a:gd name="connsiteX6" fmla="*/ 0 w 343538"/>
              <a:gd name="connsiteY6" fmla="*/ 440476 h 550595"/>
              <a:gd name="connsiteX7" fmla="*/ 0 w 343538"/>
              <a:gd name="connsiteY7" fmla="*/ 110119 h 5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38" h="550595">
                <a:moveTo>
                  <a:pt x="0" y="110119"/>
                </a:moveTo>
                <a:lnTo>
                  <a:pt x="171769" y="110119"/>
                </a:lnTo>
                <a:lnTo>
                  <a:pt x="171769" y="0"/>
                </a:lnTo>
                <a:lnTo>
                  <a:pt x="343538" y="275298"/>
                </a:lnTo>
                <a:lnTo>
                  <a:pt x="171769" y="550595"/>
                </a:lnTo>
                <a:lnTo>
                  <a:pt x="171769" y="440476"/>
                </a:lnTo>
                <a:lnTo>
                  <a:pt x="0" y="440476"/>
                </a:lnTo>
                <a:lnTo>
                  <a:pt x="0" y="110119"/>
                </a:lnTo>
                <a:close/>
              </a:path>
            </a:pathLst>
          </a:cu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0119" rIns="103060" bIns="110118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>
              <a:cs typeface="B Titr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726086" y="4470801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بازارها و نهادهای مالی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 rot="19800000">
            <a:off x="3426757" y="4433444"/>
            <a:ext cx="343539" cy="550596"/>
          </a:xfrm>
          <a:custGeom>
            <a:avLst/>
            <a:gdLst>
              <a:gd name="connsiteX0" fmla="*/ 0 w 343538"/>
              <a:gd name="connsiteY0" fmla="*/ 110119 h 550595"/>
              <a:gd name="connsiteX1" fmla="*/ 171769 w 343538"/>
              <a:gd name="connsiteY1" fmla="*/ 110119 h 550595"/>
              <a:gd name="connsiteX2" fmla="*/ 171769 w 343538"/>
              <a:gd name="connsiteY2" fmla="*/ 0 h 550595"/>
              <a:gd name="connsiteX3" fmla="*/ 343538 w 343538"/>
              <a:gd name="connsiteY3" fmla="*/ 275298 h 550595"/>
              <a:gd name="connsiteX4" fmla="*/ 171769 w 343538"/>
              <a:gd name="connsiteY4" fmla="*/ 550595 h 550595"/>
              <a:gd name="connsiteX5" fmla="*/ 171769 w 343538"/>
              <a:gd name="connsiteY5" fmla="*/ 440476 h 550595"/>
              <a:gd name="connsiteX6" fmla="*/ 0 w 343538"/>
              <a:gd name="connsiteY6" fmla="*/ 440476 h 550595"/>
              <a:gd name="connsiteX7" fmla="*/ 0 w 343538"/>
              <a:gd name="connsiteY7" fmla="*/ 110119 h 55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538" h="550595">
                <a:moveTo>
                  <a:pt x="343538" y="440476"/>
                </a:moveTo>
                <a:lnTo>
                  <a:pt x="171769" y="440476"/>
                </a:lnTo>
                <a:lnTo>
                  <a:pt x="171769" y="550595"/>
                </a:lnTo>
                <a:lnTo>
                  <a:pt x="0" y="275297"/>
                </a:lnTo>
                <a:lnTo>
                  <a:pt x="171769" y="0"/>
                </a:lnTo>
                <a:lnTo>
                  <a:pt x="171769" y="110119"/>
                </a:lnTo>
                <a:lnTo>
                  <a:pt x="343538" y="110119"/>
                </a:lnTo>
                <a:lnTo>
                  <a:pt x="343538" y="440476"/>
                </a:lnTo>
                <a:close/>
              </a:path>
            </a:pathLst>
          </a:cu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3060" tIns="110120" rIns="1" bIns="110118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>
              <a:cs typeface="B Titr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798514" y="4470801"/>
            <a:ext cx="1619398" cy="1619398"/>
          </a:xfrm>
          <a:custGeom>
            <a:avLst/>
            <a:gdLst>
              <a:gd name="connsiteX0" fmla="*/ 0 w 1619398"/>
              <a:gd name="connsiteY0" fmla="*/ 809699 h 1619398"/>
              <a:gd name="connsiteX1" fmla="*/ 237156 w 1619398"/>
              <a:gd name="connsiteY1" fmla="*/ 237155 h 1619398"/>
              <a:gd name="connsiteX2" fmla="*/ 809700 w 1619398"/>
              <a:gd name="connsiteY2" fmla="*/ 0 h 1619398"/>
              <a:gd name="connsiteX3" fmla="*/ 1382244 w 1619398"/>
              <a:gd name="connsiteY3" fmla="*/ 237156 h 1619398"/>
              <a:gd name="connsiteX4" fmla="*/ 1619399 w 1619398"/>
              <a:gd name="connsiteY4" fmla="*/ 809700 h 1619398"/>
              <a:gd name="connsiteX5" fmla="*/ 1382243 w 1619398"/>
              <a:gd name="connsiteY5" fmla="*/ 1382244 h 1619398"/>
              <a:gd name="connsiteX6" fmla="*/ 809699 w 1619398"/>
              <a:gd name="connsiteY6" fmla="*/ 1619399 h 1619398"/>
              <a:gd name="connsiteX7" fmla="*/ 237155 w 1619398"/>
              <a:gd name="connsiteY7" fmla="*/ 1382243 h 1619398"/>
              <a:gd name="connsiteX8" fmla="*/ 0 w 1619398"/>
              <a:gd name="connsiteY8" fmla="*/ 809699 h 161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9398" h="1619398">
                <a:moveTo>
                  <a:pt x="0" y="809699"/>
                </a:moveTo>
                <a:cubicBezTo>
                  <a:pt x="0" y="594953"/>
                  <a:pt x="85308" y="389003"/>
                  <a:pt x="237156" y="237155"/>
                </a:cubicBezTo>
                <a:cubicBezTo>
                  <a:pt x="389004" y="85307"/>
                  <a:pt x="594955" y="0"/>
                  <a:pt x="809700" y="0"/>
                </a:cubicBezTo>
                <a:cubicBezTo>
                  <a:pt x="1024446" y="0"/>
                  <a:pt x="1230396" y="85308"/>
                  <a:pt x="1382244" y="237156"/>
                </a:cubicBezTo>
                <a:cubicBezTo>
                  <a:pt x="1534092" y="389004"/>
                  <a:pt x="1619399" y="594955"/>
                  <a:pt x="1619399" y="809700"/>
                </a:cubicBezTo>
                <a:cubicBezTo>
                  <a:pt x="1619399" y="1024446"/>
                  <a:pt x="1534092" y="1230396"/>
                  <a:pt x="1382243" y="1382244"/>
                </a:cubicBezTo>
                <a:cubicBezTo>
                  <a:pt x="1230395" y="1534092"/>
                  <a:pt x="1024445" y="1619399"/>
                  <a:pt x="809699" y="1619399"/>
                </a:cubicBezTo>
                <a:cubicBezTo>
                  <a:pt x="594953" y="1619399"/>
                  <a:pt x="389003" y="1534091"/>
                  <a:pt x="237155" y="1382243"/>
                </a:cubicBezTo>
                <a:cubicBezTo>
                  <a:pt x="85307" y="1230395"/>
                  <a:pt x="0" y="1024445"/>
                  <a:pt x="0" y="809699"/>
                </a:cubicBezTo>
                <a:close/>
              </a:path>
            </a:pathLst>
          </a:custGeom>
        </p:spPr>
        <p:style>
          <a:lnRef idx="0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3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8746" tIns="258745" rIns="258746" bIns="258745" numCol="1" spcCol="1270" anchor="ctr" anchorCtr="0">
            <a:noAutofit/>
          </a:bodyPr>
          <a:lstStyle/>
          <a:p>
            <a:pPr lvl="0" algn="ctr" defTabSz="755650" rtl="1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700" kern="1200" dirty="0" smtClean="0">
                <a:cs typeface="B Titr" pitchFamily="2" charset="-78"/>
              </a:rPr>
              <a:t>مدیریت سرمایه‌گذاری</a:t>
            </a:r>
            <a:endParaRPr lang="en-US" sz="1700" kern="1200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18418764">
            <a:off x="2203762" y="3301750"/>
            <a:ext cx="1979400" cy="399897"/>
          </a:xfrm>
          <a:prstGeom prst="leftRightArrow">
            <a:avLst/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 rot="13938875">
            <a:off x="5006862" y="3277101"/>
            <a:ext cx="1921469" cy="380806"/>
          </a:xfrm>
          <a:prstGeom prst="leftRightArrow">
            <a:avLst/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3581400" y="5257800"/>
            <a:ext cx="1981200" cy="457200"/>
          </a:xfrm>
          <a:prstGeom prst="leftRightArrow">
            <a:avLst/>
          </a:prstGeom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/>
              <a:t>مالی: داستان موازنۀ ریسک و بازده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/>
              <a:t>نسبت ریسک به بازده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85800" y="1219200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Diagram group"/>
          <p:cNvGrpSpPr/>
          <p:nvPr/>
        </p:nvGrpSpPr>
        <p:grpSpPr>
          <a:xfrm>
            <a:off x="4495840" y="3657600"/>
            <a:ext cx="2133560" cy="249954"/>
            <a:chOff x="1600242" y="2286871"/>
            <a:chExt cx="2133560" cy="249954"/>
          </a:xfrm>
          <a:scene3d>
            <a:camera prst="isometricOffAxis2Left" zoom="95000"/>
            <a:lightRig rig="flat" dir="t"/>
          </a:scene3d>
        </p:grpSpPr>
        <p:sp>
          <p:nvSpPr>
            <p:cNvPr id="16" name="Rectangle 15"/>
            <p:cNvSpPr/>
            <p:nvPr/>
          </p:nvSpPr>
          <p:spPr>
            <a:xfrm>
              <a:off x="1600242" y="2286871"/>
              <a:ext cx="2133560" cy="249954"/>
            </a:xfrm>
            <a:prstGeom prst="rect">
              <a:avLst/>
            </a:prstGeom>
            <a:sp3d extrusionH="381000" contourW="38100" prstMaterial="matte">
              <a:contourClr>
                <a:schemeClr val="lt1"/>
              </a:contourClr>
            </a:sp3d>
          </p:spPr>
          <p:style>
            <a:ln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>
                                            <p:graphicEl>
                                              <a:dgm id="{9063C4FD-84D7-4998-991F-DCF05BBE9F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graphicEl>
                                              <a:dgm id="{3FCF8792-8110-4317-922B-2EE87120D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graphicEl>
                                              <a:dgm id="{7015D6D8-5463-4067-9995-2BBCD5E51A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graphicEl>
                                              <a:dgm id="{0459D77F-544B-4F6F-84BB-150983518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88466174-37AA-425F-8E5B-239E7A576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graphicEl>
                                              <a:dgm id="{AB0C590D-D2B4-4C5A-A3E1-2B0704D68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/>
              <a:t>بهترین نمایندۀ ریسک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5525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Normal PDF 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86200" y="1676400"/>
            <a:ext cx="4381157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a-IR" dirty="0" smtClean="0"/>
              <a:t>مسیر </a:t>
            </a:r>
            <a:r>
              <a:rPr lang="fa-IR" dirty="0"/>
              <a:t>قیمت‌گذاری </a:t>
            </a:r>
            <a:r>
              <a:rPr lang="fa-IR" dirty="0" smtClean="0"/>
              <a:t>ریسک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86195" y="2774332"/>
            <a:ext cx="1591323" cy="1312509"/>
          </a:xfrm>
          <a:custGeom>
            <a:avLst/>
            <a:gdLst>
              <a:gd name="connsiteX0" fmla="*/ 0 w 1591323"/>
              <a:gd name="connsiteY0" fmla="*/ 131251 h 1312509"/>
              <a:gd name="connsiteX1" fmla="*/ 38443 w 1591323"/>
              <a:gd name="connsiteY1" fmla="*/ 38443 h 1312509"/>
              <a:gd name="connsiteX2" fmla="*/ 131252 w 1591323"/>
              <a:gd name="connsiteY2" fmla="*/ 1 h 1312509"/>
              <a:gd name="connsiteX3" fmla="*/ 1460072 w 1591323"/>
              <a:gd name="connsiteY3" fmla="*/ 0 h 1312509"/>
              <a:gd name="connsiteX4" fmla="*/ 1552880 w 1591323"/>
              <a:gd name="connsiteY4" fmla="*/ 38443 h 1312509"/>
              <a:gd name="connsiteX5" fmla="*/ 1591322 w 1591323"/>
              <a:gd name="connsiteY5" fmla="*/ 131252 h 1312509"/>
              <a:gd name="connsiteX6" fmla="*/ 1591323 w 1591323"/>
              <a:gd name="connsiteY6" fmla="*/ 1181258 h 1312509"/>
              <a:gd name="connsiteX7" fmla="*/ 1552880 w 1591323"/>
              <a:gd name="connsiteY7" fmla="*/ 1274066 h 1312509"/>
              <a:gd name="connsiteX8" fmla="*/ 1460071 w 1591323"/>
              <a:gd name="connsiteY8" fmla="*/ 1312509 h 1312509"/>
              <a:gd name="connsiteX9" fmla="*/ 131251 w 1591323"/>
              <a:gd name="connsiteY9" fmla="*/ 1312509 h 1312509"/>
              <a:gd name="connsiteX10" fmla="*/ 38443 w 1591323"/>
              <a:gd name="connsiteY10" fmla="*/ 1274066 h 1312509"/>
              <a:gd name="connsiteX11" fmla="*/ 1 w 1591323"/>
              <a:gd name="connsiteY11" fmla="*/ 1181257 h 1312509"/>
              <a:gd name="connsiteX12" fmla="*/ 0 w 1591323"/>
              <a:gd name="connsiteY12" fmla="*/ 131251 h 131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1323" h="1312509">
                <a:moveTo>
                  <a:pt x="0" y="131251"/>
                </a:moveTo>
                <a:cubicBezTo>
                  <a:pt x="0" y="96441"/>
                  <a:pt x="13828" y="63057"/>
                  <a:pt x="38443" y="38443"/>
                </a:cubicBezTo>
                <a:cubicBezTo>
                  <a:pt x="63057" y="13829"/>
                  <a:pt x="96442" y="1"/>
                  <a:pt x="131252" y="1"/>
                </a:cubicBezTo>
                <a:lnTo>
                  <a:pt x="1460072" y="0"/>
                </a:lnTo>
                <a:cubicBezTo>
                  <a:pt x="1494882" y="0"/>
                  <a:pt x="1528266" y="13828"/>
                  <a:pt x="1552880" y="38443"/>
                </a:cubicBezTo>
                <a:cubicBezTo>
                  <a:pt x="1577494" y="63057"/>
                  <a:pt x="1591322" y="96442"/>
                  <a:pt x="1591322" y="131252"/>
                </a:cubicBezTo>
                <a:cubicBezTo>
                  <a:pt x="1591322" y="481254"/>
                  <a:pt x="1591323" y="831256"/>
                  <a:pt x="1591323" y="1181258"/>
                </a:cubicBezTo>
                <a:cubicBezTo>
                  <a:pt x="1591323" y="1216068"/>
                  <a:pt x="1577495" y="1249452"/>
                  <a:pt x="1552880" y="1274066"/>
                </a:cubicBezTo>
                <a:cubicBezTo>
                  <a:pt x="1528266" y="1298680"/>
                  <a:pt x="1494881" y="1312509"/>
                  <a:pt x="1460071" y="1312509"/>
                </a:cubicBezTo>
                <a:lnTo>
                  <a:pt x="131251" y="1312509"/>
                </a:lnTo>
                <a:cubicBezTo>
                  <a:pt x="96441" y="1312509"/>
                  <a:pt x="63057" y="1298681"/>
                  <a:pt x="38443" y="1274066"/>
                </a:cubicBezTo>
                <a:cubicBezTo>
                  <a:pt x="13829" y="1249452"/>
                  <a:pt x="1" y="1216067"/>
                  <a:pt x="1" y="1181257"/>
                </a:cubicBezTo>
                <a:cubicBezTo>
                  <a:pt x="1" y="831255"/>
                  <a:pt x="0" y="481253"/>
                  <a:pt x="0" y="13125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99" tIns="66399" rIns="66399" bIns="347651" numCol="1" spcCol="1270" anchor="t" anchorCtr="0">
            <a:noAutofit/>
          </a:bodyPr>
          <a:lstStyle/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a-IR" sz="1900" kern="1200" dirty="0" smtClean="0">
              <a:cs typeface="B Mitra" pitchFamily="2" charset="-78"/>
            </a:endParaRPr>
          </a:p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1900" kern="1200" dirty="0" smtClean="0">
                <a:cs typeface="B Mitra" pitchFamily="2" charset="-78"/>
              </a:rPr>
              <a:t>موازن</a:t>
            </a:r>
            <a:r>
              <a:rPr lang="fa-IR" sz="1900" kern="1200" dirty="0" smtClean="0">
                <a:cs typeface="B Mitra" pitchFamily="2" charset="-78"/>
              </a:rPr>
              <a:t>ۀ</a:t>
            </a:r>
            <a:r>
              <a:rPr lang="ar-SA" sz="1900" kern="1200" dirty="0" smtClean="0">
                <a:cs typeface="B Mitra" pitchFamily="2" charset="-78"/>
              </a:rPr>
              <a:t> ریسک و بازده</a:t>
            </a:r>
            <a:endParaRPr lang="en-US" sz="1900" kern="1200" dirty="0">
              <a:cs typeface="B Mitra" pitchFamily="2" charset="-78"/>
            </a:endParaRPr>
          </a:p>
        </p:txBody>
      </p:sp>
      <p:sp>
        <p:nvSpPr>
          <p:cNvPr id="11" name="Shape 10"/>
          <p:cNvSpPr/>
          <p:nvPr/>
        </p:nvSpPr>
        <p:spPr>
          <a:xfrm>
            <a:off x="1589729" y="3120159"/>
            <a:ext cx="1705846" cy="1705846"/>
          </a:xfrm>
          <a:prstGeom prst="leftCircularArrow">
            <a:avLst>
              <a:gd name="adj1" fmla="val 2869"/>
              <a:gd name="adj2" fmla="val 350657"/>
              <a:gd name="adj3" fmla="val 2126167"/>
              <a:gd name="adj4" fmla="val 9024489"/>
              <a:gd name="adj5" fmla="val 3347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1039822" y="3805590"/>
            <a:ext cx="1414509" cy="562503"/>
          </a:xfrm>
          <a:custGeom>
            <a:avLst/>
            <a:gdLst>
              <a:gd name="connsiteX0" fmla="*/ 0 w 1414509"/>
              <a:gd name="connsiteY0" fmla="*/ 56250 h 562503"/>
              <a:gd name="connsiteX1" fmla="*/ 16475 w 1414509"/>
              <a:gd name="connsiteY1" fmla="*/ 16475 h 562503"/>
              <a:gd name="connsiteX2" fmla="*/ 56250 w 1414509"/>
              <a:gd name="connsiteY2" fmla="*/ 0 h 562503"/>
              <a:gd name="connsiteX3" fmla="*/ 1358259 w 1414509"/>
              <a:gd name="connsiteY3" fmla="*/ 0 h 562503"/>
              <a:gd name="connsiteX4" fmla="*/ 1398034 w 1414509"/>
              <a:gd name="connsiteY4" fmla="*/ 16475 h 562503"/>
              <a:gd name="connsiteX5" fmla="*/ 1414509 w 1414509"/>
              <a:gd name="connsiteY5" fmla="*/ 56250 h 562503"/>
              <a:gd name="connsiteX6" fmla="*/ 1414509 w 1414509"/>
              <a:gd name="connsiteY6" fmla="*/ 506253 h 562503"/>
              <a:gd name="connsiteX7" fmla="*/ 1398034 w 1414509"/>
              <a:gd name="connsiteY7" fmla="*/ 546028 h 562503"/>
              <a:gd name="connsiteX8" fmla="*/ 1358259 w 1414509"/>
              <a:gd name="connsiteY8" fmla="*/ 562503 h 562503"/>
              <a:gd name="connsiteX9" fmla="*/ 56250 w 1414509"/>
              <a:gd name="connsiteY9" fmla="*/ 562503 h 562503"/>
              <a:gd name="connsiteX10" fmla="*/ 16475 w 1414509"/>
              <a:gd name="connsiteY10" fmla="*/ 546028 h 562503"/>
              <a:gd name="connsiteX11" fmla="*/ 0 w 1414509"/>
              <a:gd name="connsiteY11" fmla="*/ 506253 h 562503"/>
              <a:gd name="connsiteX12" fmla="*/ 0 w 1414509"/>
              <a:gd name="connsiteY12" fmla="*/ 56250 h 56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09" h="562503">
                <a:moveTo>
                  <a:pt x="0" y="56250"/>
                </a:moveTo>
                <a:cubicBezTo>
                  <a:pt x="0" y="41332"/>
                  <a:pt x="5926" y="27024"/>
                  <a:pt x="16475" y="16475"/>
                </a:cubicBezTo>
                <a:cubicBezTo>
                  <a:pt x="27024" y="5926"/>
                  <a:pt x="41331" y="0"/>
                  <a:pt x="56250" y="0"/>
                </a:cubicBezTo>
                <a:lnTo>
                  <a:pt x="1358259" y="0"/>
                </a:lnTo>
                <a:cubicBezTo>
                  <a:pt x="1373177" y="0"/>
                  <a:pt x="1387485" y="5926"/>
                  <a:pt x="1398034" y="16475"/>
                </a:cubicBezTo>
                <a:cubicBezTo>
                  <a:pt x="1408583" y="27024"/>
                  <a:pt x="1414509" y="41331"/>
                  <a:pt x="1414509" y="56250"/>
                </a:cubicBezTo>
                <a:lnTo>
                  <a:pt x="1414509" y="506253"/>
                </a:lnTo>
                <a:cubicBezTo>
                  <a:pt x="1414509" y="521171"/>
                  <a:pt x="1408583" y="535479"/>
                  <a:pt x="1398034" y="546028"/>
                </a:cubicBezTo>
                <a:cubicBezTo>
                  <a:pt x="1387485" y="556577"/>
                  <a:pt x="1373178" y="562503"/>
                  <a:pt x="1358259" y="562503"/>
                </a:cubicBezTo>
                <a:lnTo>
                  <a:pt x="56250" y="562503"/>
                </a:lnTo>
                <a:cubicBezTo>
                  <a:pt x="41332" y="562503"/>
                  <a:pt x="27024" y="556577"/>
                  <a:pt x="16475" y="546028"/>
                </a:cubicBezTo>
                <a:cubicBezTo>
                  <a:pt x="5926" y="535479"/>
                  <a:pt x="0" y="521172"/>
                  <a:pt x="0" y="506253"/>
                </a:cubicBezTo>
                <a:lnTo>
                  <a:pt x="0" y="5625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50" tIns="35525" rIns="45050" bIns="35525" numCol="1" spcCol="1270" anchor="ctr" anchorCtr="0">
            <a:noAutofit/>
          </a:bodyPr>
          <a:lstStyle/>
          <a:p>
            <a:r>
              <a:rPr lang="fa-IR" sz="1500" dirty="0" smtClean="0">
                <a:cs typeface="B Titr" pitchFamily="2" charset="-78"/>
              </a:rPr>
              <a:t>اندازه‌گیری ریسک</a:t>
            </a:r>
            <a:endParaRPr lang="en-US" sz="1500" dirty="0" smtClean="0">
              <a:cs typeface="B Tit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87352" y="2774332"/>
            <a:ext cx="1591323" cy="1312509"/>
          </a:xfrm>
          <a:custGeom>
            <a:avLst/>
            <a:gdLst>
              <a:gd name="connsiteX0" fmla="*/ 0 w 1591323"/>
              <a:gd name="connsiteY0" fmla="*/ 131251 h 1312509"/>
              <a:gd name="connsiteX1" fmla="*/ 38443 w 1591323"/>
              <a:gd name="connsiteY1" fmla="*/ 38443 h 1312509"/>
              <a:gd name="connsiteX2" fmla="*/ 131252 w 1591323"/>
              <a:gd name="connsiteY2" fmla="*/ 1 h 1312509"/>
              <a:gd name="connsiteX3" fmla="*/ 1460072 w 1591323"/>
              <a:gd name="connsiteY3" fmla="*/ 0 h 1312509"/>
              <a:gd name="connsiteX4" fmla="*/ 1552880 w 1591323"/>
              <a:gd name="connsiteY4" fmla="*/ 38443 h 1312509"/>
              <a:gd name="connsiteX5" fmla="*/ 1591322 w 1591323"/>
              <a:gd name="connsiteY5" fmla="*/ 131252 h 1312509"/>
              <a:gd name="connsiteX6" fmla="*/ 1591323 w 1591323"/>
              <a:gd name="connsiteY6" fmla="*/ 1181258 h 1312509"/>
              <a:gd name="connsiteX7" fmla="*/ 1552880 w 1591323"/>
              <a:gd name="connsiteY7" fmla="*/ 1274066 h 1312509"/>
              <a:gd name="connsiteX8" fmla="*/ 1460071 w 1591323"/>
              <a:gd name="connsiteY8" fmla="*/ 1312509 h 1312509"/>
              <a:gd name="connsiteX9" fmla="*/ 131251 w 1591323"/>
              <a:gd name="connsiteY9" fmla="*/ 1312509 h 1312509"/>
              <a:gd name="connsiteX10" fmla="*/ 38443 w 1591323"/>
              <a:gd name="connsiteY10" fmla="*/ 1274066 h 1312509"/>
              <a:gd name="connsiteX11" fmla="*/ 1 w 1591323"/>
              <a:gd name="connsiteY11" fmla="*/ 1181257 h 1312509"/>
              <a:gd name="connsiteX12" fmla="*/ 0 w 1591323"/>
              <a:gd name="connsiteY12" fmla="*/ 131251 h 131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1323" h="1312509">
                <a:moveTo>
                  <a:pt x="0" y="131251"/>
                </a:moveTo>
                <a:cubicBezTo>
                  <a:pt x="0" y="96441"/>
                  <a:pt x="13828" y="63057"/>
                  <a:pt x="38443" y="38443"/>
                </a:cubicBezTo>
                <a:cubicBezTo>
                  <a:pt x="63057" y="13829"/>
                  <a:pt x="96442" y="1"/>
                  <a:pt x="131252" y="1"/>
                </a:cubicBezTo>
                <a:lnTo>
                  <a:pt x="1460072" y="0"/>
                </a:lnTo>
                <a:cubicBezTo>
                  <a:pt x="1494882" y="0"/>
                  <a:pt x="1528266" y="13828"/>
                  <a:pt x="1552880" y="38443"/>
                </a:cubicBezTo>
                <a:cubicBezTo>
                  <a:pt x="1577494" y="63057"/>
                  <a:pt x="1591322" y="96442"/>
                  <a:pt x="1591322" y="131252"/>
                </a:cubicBezTo>
                <a:cubicBezTo>
                  <a:pt x="1591322" y="481254"/>
                  <a:pt x="1591323" y="831256"/>
                  <a:pt x="1591323" y="1181258"/>
                </a:cubicBezTo>
                <a:cubicBezTo>
                  <a:pt x="1591323" y="1216068"/>
                  <a:pt x="1577495" y="1249452"/>
                  <a:pt x="1552880" y="1274066"/>
                </a:cubicBezTo>
                <a:cubicBezTo>
                  <a:pt x="1528266" y="1298680"/>
                  <a:pt x="1494881" y="1312509"/>
                  <a:pt x="1460071" y="1312509"/>
                </a:cubicBezTo>
                <a:lnTo>
                  <a:pt x="131251" y="1312509"/>
                </a:lnTo>
                <a:cubicBezTo>
                  <a:pt x="96441" y="1312509"/>
                  <a:pt x="63057" y="1298681"/>
                  <a:pt x="38443" y="1274066"/>
                </a:cubicBezTo>
                <a:cubicBezTo>
                  <a:pt x="13829" y="1249452"/>
                  <a:pt x="1" y="1216067"/>
                  <a:pt x="1" y="1181257"/>
                </a:cubicBezTo>
                <a:cubicBezTo>
                  <a:pt x="1" y="831255"/>
                  <a:pt x="0" y="481253"/>
                  <a:pt x="0" y="13125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99" tIns="347651" rIns="66399" bIns="66399" numCol="1" spcCol="1270" anchor="t" anchorCtr="0">
            <a:noAutofit/>
          </a:bodyPr>
          <a:lstStyle/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a-IR" sz="1900" kern="1200" dirty="0" smtClean="0">
              <a:cs typeface="B Mitra" pitchFamily="2" charset="-78"/>
            </a:endParaRPr>
          </a:p>
          <a:p>
            <a:r>
              <a:rPr lang="fa-IR" sz="1900" dirty="0" smtClean="0">
                <a:cs typeface="B Mitra" pitchFamily="2" charset="-78"/>
              </a:rPr>
              <a:t>اندازه‌گیری ریسک</a:t>
            </a:r>
            <a:endParaRPr lang="en-US" sz="1900" dirty="0" smtClean="0">
              <a:cs typeface="B Mitra" pitchFamily="2" charset="-78"/>
            </a:endParaRPr>
          </a:p>
        </p:txBody>
      </p:sp>
      <p:sp>
        <p:nvSpPr>
          <p:cNvPr id="14" name="Circular Arrow 13"/>
          <p:cNvSpPr/>
          <p:nvPr/>
        </p:nvSpPr>
        <p:spPr>
          <a:xfrm>
            <a:off x="3577625" y="1983705"/>
            <a:ext cx="1909182" cy="1909182"/>
          </a:xfrm>
          <a:prstGeom prst="circularArrow">
            <a:avLst>
              <a:gd name="adj1" fmla="val 2563"/>
              <a:gd name="adj2" fmla="val 311086"/>
              <a:gd name="adj3" fmla="val 19513404"/>
              <a:gd name="adj4" fmla="val 12575511"/>
              <a:gd name="adj5" fmla="val 2990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>
          <a:xfrm>
            <a:off x="3040980" y="2493081"/>
            <a:ext cx="1414509" cy="562503"/>
          </a:xfrm>
          <a:custGeom>
            <a:avLst/>
            <a:gdLst>
              <a:gd name="connsiteX0" fmla="*/ 0 w 1414509"/>
              <a:gd name="connsiteY0" fmla="*/ 56250 h 562503"/>
              <a:gd name="connsiteX1" fmla="*/ 16475 w 1414509"/>
              <a:gd name="connsiteY1" fmla="*/ 16475 h 562503"/>
              <a:gd name="connsiteX2" fmla="*/ 56250 w 1414509"/>
              <a:gd name="connsiteY2" fmla="*/ 0 h 562503"/>
              <a:gd name="connsiteX3" fmla="*/ 1358259 w 1414509"/>
              <a:gd name="connsiteY3" fmla="*/ 0 h 562503"/>
              <a:gd name="connsiteX4" fmla="*/ 1398034 w 1414509"/>
              <a:gd name="connsiteY4" fmla="*/ 16475 h 562503"/>
              <a:gd name="connsiteX5" fmla="*/ 1414509 w 1414509"/>
              <a:gd name="connsiteY5" fmla="*/ 56250 h 562503"/>
              <a:gd name="connsiteX6" fmla="*/ 1414509 w 1414509"/>
              <a:gd name="connsiteY6" fmla="*/ 506253 h 562503"/>
              <a:gd name="connsiteX7" fmla="*/ 1398034 w 1414509"/>
              <a:gd name="connsiteY7" fmla="*/ 546028 h 562503"/>
              <a:gd name="connsiteX8" fmla="*/ 1358259 w 1414509"/>
              <a:gd name="connsiteY8" fmla="*/ 562503 h 562503"/>
              <a:gd name="connsiteX9" fmla="*/ 56250 w 1414509"/>
              <a:gd name="connsiteY9" fmla="*/ 562503 h 562503"/>
              <a:gd name="connsiteX10" fmla="*/ 16475 w 1414509"/>
              <a:gd name="connsiteY10" fmla="*/ 546028 h 562503"/>
              <a:gd name="connsiteX11" fmla="*/ 0 w 1414509"/>
              <a:gd name="connsiteY11" fmla="*/ 506253 h 562503"/>
              <a:gd name="connsiteX12" fmla="*/ 0 w 1414509"/>
              <a:gd name="connsiteY12" fmla="*/ 56250 h 56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09" h="562503">
                <a:moveTo>
                  <a:pt x="0" y="56250"/>
                </a:moveTo>
                <a:cubicBezTo>
                  <a:pt x="0" y="41332"/>
                  <a:pt x="5926" y="27024"/>
                  <a:pt x="16475" y="16475"/>
                </a:cubicBezTo>
                <a:cubicBezTo>
                  <a:pt x="27024" y="5926"/>
                  <a:pt x="41331" y="0"/>
                  <a:pt x="56250" y="0"/>
                </a:cubicBezTo>
                <a:lnTo>
                  <a:pt x="1358259" y="0"/>
                </a:lnTo>
                <a:cubicBezTo>
                  <a:pt x="1373177" y="0"/>
                  <a:pt x="1387485" y="5926"/>
                  <a:pt x="1398034" y="16475"/>
                </a:cubicBezTo>
                <a:cubicBezTo>
                  <a:pt x="1408583" y="27024"/>
                  <a:pt x="1414509" y="41331"/>
                  <a:pt x="1414509" y="56250"/>
                </a:cubicBezTo>
                <a:lnTo>
                  <a:pt x="1414509" y="506253"/>
                </a:lnTo>
                <a:cubicBezTo>
                  <a:pt x="1414509" y="521171"/>
                  <a:pt x="1408583" y="535479"/>
                  <a:pt x="1398034" y="546028"/>
                </a:cubicBezTo>
                <a:cubicBezTo>
                  <a:pt x="1387485" y="556577"/>
                  <a:pt x="1373178" y="562503"/>
                  <a:pt x="1358259" y="562503"/>
                </a:cubicBezTo>
                <a:lnTo>
                  <a:pt x="56250" y="562503"/>
                </a:lnTo>
                <a:cubicBezTo>
                  <a:pt x="41332" y="562503"/>
                  <a:pt x="27024" y="556577"/>
                  <a:pt x="16475" y="546028"/>
                </a:cubicBezTo>
                <a:cubicBezTo>
                  <a:pt x="5926" y="535479"/>
                  <a:pt x="0" y="521172"/>
                  <a:pt x="0" y="506253"/>
                </a:cubicBezTo>
                <a:lnTo>
                  <a:pt x="0" y="5625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50" tIns="35525" rIns="45050" bIns="35525" numCol="1" spcCol="1270" anchor="ctr" anchorCtr="0">
            <a:noAutofit/>
          </a:bodyPr>
          <a:lstStyle/>
          <a:p>
            <a:pPr lvl="0" algn="ctr" defTabSz="6667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kern="1200" dirty="0" smtClean="0">
                <a:cs typeface="B Titr" pitchFamily="2" charset="-78"/>
              </a:rPr>
              <a:t>سنجۀ ریسک</a:t>
            </a:r>
            <a:endParaRPr lang="en-US" sz="1500" kern="1200" dirty="0">
              <a:cs typeface="B Titr" pitchFamily="2" charset="-78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688510" y="2774332"/>
            <a:ext cx="1591323" cy="1312509"/>
          </a:xfrm>
          <a:custGeom>
            <a:avLst/>
            <a:gdLst>
              <a:gd name="connsiteX0" fmla="*/ 0 w 1591323"/>
              <a:gd name="connsiteY0" fmla="*/ 131251 h 1312509"/>
              <a:gd name="connsiteX1" fmla="*/ 38443 w 1591323"/>
              <a:gd name="connsiteY1" fmla="*/ 38443 h 1312509"/>
              <a:gd name="connsiteX2" fmla="*/ 131252 w 1591323"/>
              <a:gd name="connsiteY2" fmla="*/ 1 h 1312509"/>
              <a:gd name="connsiteX3" fmla="*/ 1460072 w 1591323"/>
              <a:gd name="connsiteY3" fmla="*/ 0 h 1312509"/>
              <a:gd name="connsiteX4" fmla="*/ 1552880 w 1591323"/>
              <a:gd name="connsiteY4" fmla="*/ 38443 h 1312509"/>
              <a:gd name="connsiteX5" fmla="*/ 1591322 w 1591323"/>
              <a:gd name="connsiteY5" fmla="*/ 131252 h 1312509"/>
              <a:gd name="connsiteX6" fmla="*/ 1591323 w 1591323"/>
              <a:gd name="connsiteY6" fmla="*/ 1181258 h 1312509"/>
              <a:gd name="connsiteX7" fmla="*/ 1552880 w 1591323"/>
              <a:gd name="connsiteY7" fmla="*/ 1274066 h 1312509"/>
              <a:gd name="connsiteX8" fmla="*/ 1460071 w 1591323"/>
              <a:gd name="connsiteY8" fmla="*/ 1312509 h 1312509"/>
              <a:gd name="connsiteX9" fmla="*/ 131251 w 1591323"/>
              <a:gd name="connsiteY9" fmla="*/ 1312509 h 1312509"/>
              <a:gd name="connsiteX10" fmla="*/ 38443 w 1591323"/>
              <a:gd name="connsiteY10" fmla="*/ 1274066 h 1312509"/>
              <a:gd name="connsiteX11" fmla="*/ 1 w 1591323"/>
              <a:gd name="connsiteY11" fmla="*/ 1181257 h 1312509"/>
              <a:gd name="connsiteX12" fmla="*/ 0 w 1591323"/>
              <a:gd name="connsiteY12" fmla="*/ 131251 h 131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91323" h="1312509">
                <a:moveTo>
                  <a:pt x="0" y="131251"/>
                </a:moveTo>
                <a:cubicBezTo>
                  <a:pt x="0" y="96441"/>
                  <a:pt x="13828" y="63057"/>
                  <a:pt x="38443" y="38443"/>
                </a:cubicBezTo>
                <a:cubicBezTo>
                  <a:pt x="63057" y="13829"/>
                  <a:pt x="96442" y="1"/>
                  <a:pt x="131252" y="1"/>
                </a:cubicBezTo>
                <a:lnTo>
                  <a:pt x="1460072" y="0"/>
                </a:lnTo>
                <a:cubicBezTo>
                  <a:pt x="1494882" y="0"/>
                  <a:pt x="1528266" y="13828"/>
                  <a:pt x="1552880" y="38443"/>
                </a:cubicBezTo>
                <a:cubicBezTo>
                  <a:pt x="1577494" y="63057"/>
                  <a:pt x="1591322" y="96442"/>
                  <a:pt x="1591322" y="131252"/>
                </a:cubicBezTo>
                <a:cubicBezTo>
                  <a:pt x="1591322" y="481254"/>
                  <a:pt x="1591323" y="831256"/>
                  <a:pt x="1591323" y="1181258"/>
                </a:cubicBezTo>
                <a:cubicBezTo>
                  <a:pt x="1591323" y="1216068"/>
                  <a:pt x="1577495" y="1249452"/>
                  <a:pt x="1552880" y="1274066"/>
                </a:cubicBezTo>
                <a:cubicBezTo>
                  <a:pt x="1528266" y="1298680"/>
                  <a:pt x="1494881" y="1312509"/>
                  <a:pt x="1460071" y="1312509"/>
                </a:cubicBezTo>
                <a:lnTo>
                  <a:pt x="131251" y="1312509"/>
                </a:lnTo>
                <a:cubicBezTo>
                  <a:pt x="96441" y="1312509"/>
                  <a:pt x="63057" y="1298681"/>
                  <a:pt x="38443" y="1274066"/>
                </a:cubicBezTo>
                <a:cubicBezTo>
                  <a:pt x="13829" y="1249452"/>
                  <a:pt x="1" y="1216067"/>
                  <a:pt x="1" y="1181257"/>
                </a:cubicBezTo>
                <a:cubicBezTo>
                  <a:pt x="1" y="831255"/>
                  <a:pt x="0" y="481253"/>
                  <a:pt x="0" y="13125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6399" tIns="66399" rIns="66399" bIns="347651" numCol="1" spcCol="1270" anchor="t" anchorCtr="0">
            <a:noAutofit/>
          </a:bodyPr>
          <a:lstStyle/>
          <a:p>
            <a:pPr marL="171450" lvl="1" indent="-171450" algn="justLow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fa-IR" sz="1900" kern="1200" dirty="0" smtClean="0">
              <a:cs typeface="B Mitra" pitchFamily="2" charset="-78"/>
            </a:endParaRPr>
          </a:p>
          <a:p>
            <a:pPr marL="171450" lvl="1" indent="-171450" algn="ctr" defTabSz="8445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fa-IR" sz="1900" kern="1200" dirty="0" smtClean="0">
                <a:cs typeface="B Mitra" pitchFamily="2" charset="-78"/>
              </a:rPr>
              <a:t>سنجۀ ریسک</a:t>
            </a:r>
            <a:endParaRPr lang="en-US" sz="1900" kern="1200" dirty="0">
              <a:cs typeface="B Mitra" pitchFamily="2" charset="-78"/>
            </a:endParaRPr>
          </a:p>
        </p:txBody>
      </p:sp>
      <p:sp>
        <p:nvSpPr>
          <p:cNvPr id="17" name="Shape 16"/>
          <p:cNvSpPr/>
          <p:nvPr/>
        </p:nvSpPr>
        <p:spPr>
          <a:xfrm>
            <a:off x="5592044" y="3120159"/>
            <a:ext cx="1705846" cy="1705846"/>
          </a:xfrm>
          <a:prstGeom prst="leftCircularArrow">
            <a:avLst>
              <a:gd name="adj1" fmla="val 2869"/>
              <a:gd name="adj2" fmla="val 350657"/>
              <a:gd name="adj3" fmla="val 2126167"/>
              <a:gd name="adj4" fmla="val 9024489"/>
              <a:gd name="adj5" fmla="val 3347"/>
            </a:avLst>
          </a:prstGeom>
          <a:scene3d>
            <a:camera prst="orthographicFront"/>
            <a:lightRig rig="flat" dir="t"/>
          </a:scene3d>
          <a:sp3d z="-80000" prstMaterial="plastic">
            <a:bevelT w="50800" h="50800"/>
            <a:bevelB w="25400" h="25400" prst="angle"/>
          </a:sp3d>
        </p:spPr>
        <p:style>
          <a:lnRef idx="0">
            <a:schemeClr val="accent2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2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Freeform 17"/>
          <p:cNvSpPr/>
          <p:nvPr/>
        </p:nvSpPr>
        <p:spPr>
          <a:xfrm>
            <a:off x="5042137" y="3805590"/>
            <a:ext cx="1414509" cy="562503"/>
          </a:xfrm>
          <a:custGeom>
            <a:avLst/>
            <a:gdLst>
              <a:gd name="connsiteX0" fmla="*/ 0 w 1414509"/>
              <a:gd name="connsiteY0" fmla="*/ 56250 h 562503"/>
              <a:gd name="connsiteX1" fmla="*/ 16475 w 1414509"/>
              <a:gd name="connsiteY1" fmla="*/ 16475 h 562503"/>
              <a:gd name="connsiteX2" fmla="*/ 56250 w 1414509"/>
              <a:gd name="connsiteY2" fmla="*/ 0 h 562503"/>
              <a:gd name="connsiteX3" fmla="*/ 1358259 w 1414509"/>
              <a:gd name="connsiteY3" fmla="*/ 0 h 562503"/>
              <a:gd name="connsiteX4" fmla="*/ 1398034 w 1414509"/>
              <a:gd name="connsiteY4" fmla="*/ 16475 h 562503"/>
              <a:gd name="connsiteX5" fmla="*/ 1414509 w 1414509"/>
              <a:gd name="connsiteY5" fmla="*/ 56250 h 562503"/>
              <a:gd name="connsiteX6" fmla="*/ 1414509 w 1414509"/>
              <a:gd name="connsiteY6" fmla="*/ 506253 h 562503"/>
              <a:gd name="connsiteX7" fmla="*/ 1398034 w 1414509"/>
              <a:gd name="connsiteY7" fmla="*/ 546028 h 562503"/>
              <a:gd name="connsiteX8" fmla="*/ 1358259 w 1414509"/>
              <a:gd name="connsiteY8" fmla="*/ 562503 h 562503"/>
              <a:gd name="connsiteX9" fmla="*/ 56250 w 1414509"/>
              <a:gd name="connsiteY9" fmla="*/ 562503 h 562503"/>
              <a:gd name="connsiteX10" fmla="*/ 16475 w 1414509"/>
              <a:gd name="connsiteY10" fmla="*/ 546028 h 562503"/>
              <a:gd name="connsiteX11" fmla="*/ 0 w 1414509"/>
              <a:gd name="connsiteY11" fmla="*/ 506253 h 562503"/>
              <a:gd name="connsiteX12" fmla="*/ 0 w 1414509"/>
              <a:gd name="connsiteY12" fmla="*/ 56250 h 562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4509" h="562503">
                <a:moveTo>
                  <a:pt x="0" y="56250"/>
                </a:moveTo>
                <a:cubicBezTo>
                  <a:pt x="0" y="41332"/>
                  <a:pt x="5926" y="27024"/>
                  <a:pt x="16475" y="16475"/>
                </a:cubicBezTo>
                <a:cubicBezTo>
                  <a:pt x="27024" y="5926"/>
                  <a:pt x="41331" y="0"/>
                  <a:pt x="56250" y="0"/>
                </a:cubicBezTo>
                <a:lnTo>
                  <a:pt x="1358259" y="0"/>
                </a:lnTo>
                <a:cubicBezTo>
                  <a:pt x="1373177" y="0"/>
                  <a:pt x="1387485" y="5926"/>
                  <a:pt x="1398034" y="16475"/>
                </a:cubicBezTo>
                <a:cubicBezTo>
                  <a:pt x="1408583" y="27024"/>
                  <a:pt x="1414509" y="41331"/>
                  <a:pt x="1414509" y="56250"/>
                </a:cubicBezTo>
                <a:lnTo>
                  <a:pt x="1414509" y="506253"/>
                </a:lnTo>
                <a:cubicBezTo>
                  <a:pt x="1414509" y="521171"/>
                  <a:pt x="1408583" y="535479"/>
                  <a:pt x="1398034" y="546028"/>
                </a:cubicBezTo>
                <a:cubicBezTo>
                  <a:pt x="1387485" y="556577"/>
                  <a:pt x="1373178" y="562503"/>
                  <a:pt x="1358259" y="562503"/>
                </a:cubicBezTo>
                <a:lnTo>
                  <a:pt x="56250" y="562503"/>
                </a:lnTo>
                <a:cubicBezTo>
                  <a:pt x="41332" y="562503"/>
                  <a:pt x="27024" y="556577"/>
                  <a:pt x="16475" y="546028"/>
                </a:cubicBezTo>
                <a:cubicBezTo>
                  <a:pt x="5926" y="535479"/>
                  <a:pt x="0" y="521172"/>
                  <a:pt x="0" y="506253"/>
                </a:cubicBezTo>
                <a:lnTo>
                  <a:pt x="0" y="5625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050" tIns="35525" rIns="45050" bIns="35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1500" dirty="0" smtClean="0">
                <a:cs typeface="B Titr" pitchFamily="2" charset="-78"/>
              </a:rPr>
              <a:t>قیمت‌گذاری ریسک</a:t>
            </a:r>
            <a:endParaRPr lang="en-US" sz="1500" dirty="0">
              <a:cs typeface="B Titr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689667" y="2774332"/>
            <a:ext cx="1591323" cy="1312509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fa-IR" sz="1900" dirty="0" smtClean="0">
              <a:cs typeface="B Mitra" pitchFamily="2" charset="-78"/>
            </a:endParaRPr>
          </a:p>
          <a:p>
            <a:pPr algn="ctr"/>
            <a:r>
              <a:rPr lang="fa-IR" sz="1900" dirty="0" smtClean="0">
                <a:cs typeface="B Mitra" pitchFamily="2" charset="-78"/>
              </a:rPr>
              <a:t>محاسبۀ صرف ریسک</a:t>
            </a:r>
            <a:endParaRPr lang="en-US" sz="1900" dirty="0" smtClean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dirty="0"/>
              <a:t>نظریۀ قیمت‌گذاری ریسک </a:t>
            </a:r>
            <a:r>
              <a:rPr lang="ar-SA" dirty="0" smtClean="0"/>
              <a:t> </a:t>
            </a:r>
            <a:r>
              <a:rPr lang="fa-IR" dirty="0" smtClean="0"/>
              <a:t>و </a:t>
            </a:r>
            <a:r>
              <a:rPr lang="ar-SA" dirty="0" smtClean="0"/>
              <a:t>موازن</a:t>
            </a:r>
            <a:r>
              <a:rPr lang="fa-IR" dirty="0" smtClean="0"/>
              <a:t>ۀ ریسک و بازده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763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oyensLoef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yensLoef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yensLoef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yensLoeff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C000"/>
        </a:accent1>
        <a:accent2>
          <a:srgbClr val="111F63"/>
        </a:accent2>
        <a:accent3>
          <a:srgbClr val="FFFFFF"/>
        </a:accent3>
        <a:accent4>
          <a:srgbClr val="000000"/>
        </a:accent4>
        <a:accent5>
          <a:srgbClr val="F1DCAA"/>
        </a:accent5>
        <a:accent6>
          <a:srgbClr val="0E1B59"/>
        </a:accent6>
        <a:hlink>
          <a:srgbClr val="CC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6863</TotalTime>
  <Words>773</Words>
  <Application>Microsoft Office PowerPoint</Application>
  <PresentationFormat>On-screen Show (4:3)</PresentationFormat>
  <Paragraphs>227</Paragraphs>
  <Slides>37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Theme1</vt:lpstr>
      <vt:lpstr>Equation</vt:lpstr>
      <vt:lpstr>Microsoft Equation 3.0</vt:lpstr>
      <vt:lpstr>بسم‌الله الرحمن الرحیم</vt:lpstr>
      <vt:lpstr>قیمت‌گذاری ریسک: موضوع عمدۀ دانش مالی   </vt:lpstr>
      <vt:lpstr>حوزه‌های عمدۀ مدیریت مالی</vt:lpstr>
      <vt:lpstr>روابط متقابل</vt:lpstr>
      <vt:lpstr>مالی: داستان موازنۀ ریسک و بازده</vt:lpstr>
      <vt:lpstr>نسبت ریسک به بازده</vt:lpstr>
      <vt:lpstr>بهترین نمایندۀ ریسک</vt:lpstr>
      <vt:lpstr>مسیر قیمت‌گذاری ریسک</vt:lpstr>
      <vt:lpstr>نظریۀ قیمت‌گذاری ریسک  و موازنۀ ریسک و بازده</vt:lpstr>
      <vt:lpstr>مهم‌ترین چالش مالی</vt:lpstr>
      <vt:lpstr>لزوم قیمت‌گذاری ریسک</vt:lpstr>
      <vt:lpstr>  برندگان نوبل اقتصاد  </vt:lpstr>
      <vt:lpstr>هری مارکویتز، برندۀ جایزۀ نوبل اقتصاد (1990)</vt:lpstr>
      <vt:lpstr>مرز کارا</vt:lpstr>
      <vt:lpstr>جیمز توبین، برندۀ جایزۀ نوبل اقتصاد (1981)</vt:lpstr>
      <vt:lpstr>نظریۀ بازار سرمایه: قیمت‌گذاری ریسک کل</vt:lpstr>
      <vt:lpstr>ویلیام شارپ، برندۀ جایزۀ نوبل اقتصاد (1990)</vt:lpstr>
      <vt:lpstr>مدل قیمت‌گذاری دارایی‌های سرمایه‌ای</vt:lpstr>
      <vt:lpstr>نظریۀ بازار سرمایه: قیمت‌گذاری ریسک بازار</vt:lpstr>
      <vt:lpstr>فرانکو مودیلیانی و مرتون میلر</vt:lpstr>
      <vt:lpstr>نظریۀ اول مودیلیانی و میلر </vt:lpstr>
      <vt:lpstr>تعریف متغیرها</vt:lpstr>
      <vt:lpstr>قضایای نظریۀ اول مودیلیانی و میلر </vt:lpstr>
      <vt:lpstr>نتایج نظریۀ اول مودیلیانی و میلر </vt:lpstr>
      <vt:lpstr>نتایج نظریۀ اول مودیلیانی و میلر </vt:lpstr>
      <vt:lpstr>نتایج نظریۀ اول مودیلیانی و میلر </vt:lpstr>
      <vt:lpstr>نظریۀ ساختار سرمایه: قیمت‌گذاری ریسک مالی با فرض عدم وجود مالیات </vt:lpstr>
      <vt:lpstr>قضایای نظریۀ دوم مودیلیانی و میلر </vt:lpstr>
      <vt:lpstr>نتایج نظریۀ دوم مودیلیانی و میلر </vt:lpstr>
      <vt:lpstr>نتایج نظریۀ دوم مودیلیانی و میلر </vt:lpstr>
      <vt:lpstr>نتایج نظریۀ دوم مودیلیانی و میلر </vt:lpstr>
      <vt:lpstr>نظریۀ ساختار سرمایه: قیمت‌گذاری ریسک مالی با فرض وجود مالیات </vt:lpstr>
      <vt:lpstr>معادلۀ حَمدا</vt:lpstr>
      <vt:lpstr>رابرت انگل (2003 )</vt:lpstr>
      <vt:lpstr>فیشر بلک و مایرون شولز (1997)</vt:lpstr>
      <vt:lpstr>بسط رابطۀ قیمت‌گذاری اختیار خرید</vt:lpstr>
      <vt:lpstr>با تشکر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Maysam Radpour</dc:creator>
  <cp:lastModifiedBy>1</cp:lastModifiedBy>
  <cp:revision>890</cp:revision>
  <dcterms:created xsi:type="dcterms:W3CDTF">2009-12-11T15:15:08Z</dcterms:created>
  <dcterms:modified xsi:type="dcterms:W3CDTF">2013-02-19T12:30:01Z</dcterms:modified>
</cp:coreProperties>
</file>